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25199975" cy="359997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0" d="100"/>
          <a:sy n="20" d="100"/>
        </p:scale>
        <p:origin x="325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889998" y="5891626"/>
            <a:ext cx="21419979" cy="12533242"/>
          </a:xfrm>
        </p:spPr>
        <p:txBody>
          <a:bodyPr anchor="b"/>
          <a:lstStyle>
            <a:lvl1pPr algn="ctr">
              <a:defRPr sz="16535"/>
            </a:lvl1pPr>
          </a:lstStyle>
          <a:p>
            <a:r>
              <a:rPr lang="pt-BR"/>
              <a:t>Clique para editar o título Mestre</a:t>
            </a:r>
            <a:endParaRPr lang="en-US" dirty="0"/>
          </a:p>
        </p:txBody>
      </p:sp>
      <p:sp>
        <p:nvSpPr>
          <p:cNvPr id="3" name="Subtitle 2"/>
          <p:cNvSpPr>
            <a:spLocks noGrp="1"/>
          </p:cNvSpPr>
          <p:nvPr>
            <p:ph type="subTitle" idx="1"/>
          </p:nvPr>
        </p:nvSpPr>
        <p:spPr>
          <a:xfrm>
            <a:off x="3149997" y="18908198"/>
            <a:ext cx="18899981" cy="8691601"/>
          </a:xfrm>
        </p:spPr>
        <p:txBody>
          <a:bodyPr/>
          <a:lstStyle>
            <a:lvl1pPr marL="0" indent="0" algn="ctr">
              <a:buNone/>
              <a:defRPr sz="6614"/>
            </a:lvl1pPr>
            <a:lvl2pPr marL="1259997" indent="0" algn="ctr">
              <a:buNone/>
              <a:defRPr sz="5512"/>
            </a:lvl2pPr>
            <a:lvl3pPr marL="2519995" indent="0" algn="ctr">
              <a:buNone/>
              <a:defRPr sz="4961"/>
            </a:lvl3pPr>
            <a:lvl4pPr marL="3779992" indent="0" algn="ctr">
              <a:buNone/>
              <a:defRPr sz="4409"/>
            </a:lvl4pPr>
            <a:lvl5pPr marL="5039990" indent="0" algn="ctr">
              <a:buNone/>
              <a:defRPr sz="4409"/>
            </a:lvl5pPr>
            <a:lvl6pPr marL="6299987" indent="0" algn="ctr">
              <a:buNone/>
              <a:defRPr sz="4409"/>
            </a:lvl6pPr>
            <a:lvl7pPr marL="7559985" indent="0" algn="ctr">
              <a:buNone/>
              <a:defRPr sz="4409"/>
            </a:lvl7pPr>
            <a:lvl8pPr marL="8819982" indent="0" algn="ctr">
              <a:buNone/>
              <a:defRPr sz="4409"/>
            </a:lvl8pPr>
            <a:lvl9pPr marL="10079980" indent="0" algn="ctr">
              <a:buNone/>
              <a:defRPr sz="4409"/>
            </a:lvl9pPr>
          </a:lstStyle>
          <a:p>
            <a:r>
              <a:rPr lang="pt-BR"/>
              <a:t>Clique para editar o estilo do subtítulo Mestre</a:t>
            </a:r>
            <a:endParaRPr lang="en-US" dirty="0"/>
          </a:p>
        </p:txBody>
      </p:sp>
      <p:pic>
        <p:nvPicPr>
          <p:cNvPr id="7" name="Imagem 6">
            <a:extLst>
              <a:ext uri="{FF2B5EF4-FFF2-40B4-BE49-F238E27FC236}">
                <a16:creationId xmlns:a16="http://schemas.microsoft.com/office/drawing/2014/main" id="{FC2725D6-0F7A-CE0A-6521-3A224C6E06B3}"/>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8" name="Imagem 7">
            <a:extLst>
              <a:ext uri="{FF2B5EF4-FFF2-40B4-BE49-F238E27FC236}">
                <a16:creationId xmlns:a16="http://schemas.microsoft.com/office/drawing/2014/main" id="{EA1245EB-D903-1405-6373-67FE870C4D03}"/>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9" name="Conector reto 8">
            <a:extLst>
              <a:ext uri="{FF2B5EF4-FFF2-40B4-BE49-F238E27FC236}">
                <a16:creationId xmlns:a16="http://schemas.microsoft.com/office/drawing/2014/main" id="{D17BB59E-E06A-2440-5768-9E24ACC7847A}"/>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0" name="Picture 2" descr="História da Apis Flora - Apis Flora">
            <a:extLst>
              <a:ext uri="{FF2B5EF4-FFF2-40B4-BE49-F238E27FC236}">
                <a16:creationId xmlns:a16="http://schemas.microsoft.com/office/drawing/2014/main" id="{CDE39596-BD53-686E-A509-9A43643E4D1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1" name="IPRG.png" descr="IPRG.png">
            <a:extLst>
              <a:ext uri="{FF2B5EF4-FFF2-40B4-BE49-F238E27FC236}">
                <a16:creationId xmlns:a16="http://schemas.microsoft.com/office/drawing/2014/main" id="{3AFA487F-0749-50D4-01D1-9DBF76566179}"/>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2" name="Retângulo 11">
            <a:extLst>
              <a:ext uri="{FF2B5EF4-FFF2-40B4-BE49-F238E27FC236}">
                <a16:creationId xmlns:a16="http://schemas.microsoft.com/office/drawing/2014/main" id="{B993C5ED-02F9-83CE-CE9D-2E499DC93BD5}"/>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419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13" name="Imagem 12">
            <a:extLst>
              <a:ext uri="{FF2B5EF4-FFF2-40B4-BE49-F238E27FC236}">
                <a16:creationId xmlns:a16="http://schemas.microsoft.com/office/drawing/2014/main" id="{FA8207FC-C15D-3414-25CE-F18E6E8C0504}"/>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14" name="Imagem 13">
            <a:extLst>
              <a:ext uri="{FF2B5EF4-FFF2-40B4-BE49-F238E27FC236}">
                <a16:creationId xmlns:a16="http://schemas.microsoft.com/office/drawing/2014/main" id="{00692366-A568-76DC-9360-20904BEF10FF}"/>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15" name="Conector reto 14">
            <a:extLst>
              <a:ext uri="{FF2B5EF4-FFF2-40B4-BE49-F238E27FC236}">
                <a16:creationId xmlns:a16="http://schemas.microsoft.com/office/drawing/2014/main" id="{1D88E8B6-F5FC-6550-78B5-65BEBC701DCD}"/>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6" name="Picture 2" descr="História da Apis Flora - Apis Flora">
            <a:extLst>
              <a:ext uri="{FF2B5EF4-FFF2-40B4-BE49-F238E27FC236}">
                <a16:creationId xmlns:a16="http://schemas.microsoft.com/office/drawing/2014/main" id="{5E924740-0E52-E482-9E4F-458724D15E5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7" name="IPRG.png" descr="IPRG.png">
            <a:extLst>
              <a:ext uri="{FF2B5EF4-FFF2-40B4-BE49-F238E27FC236}">
                <a16:creationId xmlns:a16="http://schemas.microsoft.com/office/drawing/2014/main" id="{E1013739-4225-E14C-34BE-EDA1CA28F9B9}"/>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8" name="Retângulo 17">
            <a:extLst>
              <a:ext uri="{FF2B5EF4-FFF2-40B4-BE49-F238E27FC236}">
                <a16:creationId xmlns:a16="http://schemas.microsoft.com/office/drawing/2014/main" id="{50D47CA8-E8AC-848E-F0F8-BAF902B8C3F0}"/>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4553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719375" y="8974945"/>
            <a:ext cx="21734978" cy="14974888"/>
          </a:xfrm>
        </p:spPr>
        <p:txBody>
          <a:bodyPr anchor="b"/>
          <a:lstStyle>
            <a:lvl1pPr>
              <a:defRPr sz="16535"/>
            </a:lvl1pPr>
          </a:lstStyle>
          <a:p>
            <a:r>
              <a:rPr lang="pt-BR"/>
              <a:t>Clique para editar o título Mestre</a:t>
            </a:r>
            <a:endParaRPr lang="en-US" dirty="0"/>
          </a:p>
        </p:txBody>
      </p:sp>
      <p:sp>
        <p:nvSpPr>
          <p:cNvPr id="3" name="Text Placeholder 2"/>
          <p:cNvSpPr>
            <a:spLocks noGrp="1"/>
          </p:cNvSpPr>
          <p:nvPr>
            <p:ph type="body" idx="1"/>
          </p:nvPr>
        </p:nvSpPr>
        <p:spPr>
          <a:xfrm>
            <a:off x="1719375" y="24091502"/>
            <a:ext cx="21734978" cy="7874940"/>
          </a:xfrm>
        </p:spPr>
        <p:txBody>
          <a:bodyPr/>
          <a:lstStyle>
            <a:lvl1pPr marL="0" indent="0">
              <a:buNone/>
              <a:defRPr sz="6614">
                <a:solidFill>
                  <a:schemeClr val="tx1">
                    <a:tint val="82000"/>
                  </a:schemeClr>
                </a:solidFill>
              </a:defRPr>
            </a:lvl1pPr>
            <a:lvl2pPr marL="1259997" indent="0">
              <a:buNone/>
              <a:defRPr sz="5512">
                <a:solidFill>
                  <a:schemeClr val="tx1">
                    <a:tint val="82000"/>
                  </a:schemeClr>
                </a:solidFill>
              </a:defRPr>
            </a:lvl2pPr>
            <a:lvl3pPr marL="2519995" indent="0">
              <a:buNone/>
              <a:defRPr sz="4961">
                <a:solidFill>
                  <a:schemeClr val="tx1">
                    <a:tint val="82000"/>
                  </a:schemeClr>
                </a:solidFill>
              </a:defRPr>
            </a:lvl3pPr>
            <a:lvl4pPr marL="3779992" indent="0">
              <a:buNone/>
              <a:defRPr sz="4409">
                <a:solidFill>
                  <a:schemeClr val="tx1">
                    <a:tint val="82000"/>
                  </a:schemeClr>
                </a:solidFill>
              </a:defRPr>
            </a:lvl4pPr>
            <a:lvl5pPr marL="5039990" indent="0">
              <a:buNone/>
              <a:defRPr sz="4409">
                <a:solidFill>
                  <a:schemeClr val="tx1">
                    <a:tint val="82000"/>
                  </a:schemeClr>
                </a:solidFill>
              </a:defRPr>
            </a:lvl5pPr>
            <a:lvl6pPr marL="6299987" indent="0">
              <a:buNone/>
              <a:defRPr sz="4409">
                <a:solidFill>
                  <a:schemeClr val="tx1">
                    <a:tint val="82000"/>
                  </a:schemeClr>
                </a:solidFill>
              </a:defRPr>
            </a:lvl6pPr>
            <a:lvl7pPr marL="7559985" indent="0">
              <a:buNone/>
              <a:defRPr sz="4409">
                <a:solidFill>
                  <a:schemeClr val="tx1">
                    <a:tint val="82000"/>
                  </a:schemeClr>
                </a:solidFill>
              </a:defRPr>
            </a:lvl7pPr>
            <a:lvl8pPr marL="8819982" indent="0">
              <a:buNone/>
              <a:defRPr sz="4409">
                <a:solidFill>
                  <a:schemeClr val="tx1">
                    <a:tint val="82000"/>
                  </a:schemeClr>
                </a:solidFill>
              </a:defRPr>
            </a:lvl8pPr>
            <a:lvl9pPr marL="10079980" indent="0">
              <a:buNone/>
              <a:defRPr sz="4409">
                <a:solidFill>
                  <a:schemeClr val="tx1">
                    <a:tint val="82000"/>
                  </a:schemeClr>
                </a:solidFill>
              </a:defRPr>
            </a:lvl9pPr>
          </a:lstStyle>
          <a:p>
            <a:pPr lvl="0"/>
            <a:r>
              <a:rPr lang="pt-BR"/>
              <a:t>Clique para editar os estilos de texto Mestres</a:t>
            </a:r>
          </a:p>
        </p:txBody>
      </p:sp>
      <p:pic>
        <p:nvPicPr>
          <p:cNvPr id="7" name="Imagem 6">
            <a:extLst>
              <a:ext uri="{FF2B5EF4-FFF2-40B4-BE49-F238E27FC236}">
                <a16:creationId xmlns:a16="http://schemas.microsoft.com/office/drawing/2014/main" id="{FE216EEA-A75B-35AA-9C9C-7FA2DA31A031}"/>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8" name="Imagem 7">
            <a:extLst>
              <a:ext uri="{FF2B5EF4-FFF2-40B4-BE49-F238E27FC236}">
                <a16:creationId xmlns:a16="http://schemas.microsoft.com/office/drawing/2014/main" id="{0871D58C-90B2-BF08-DCA1-C8981DFB84DE}"/>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9" name="Conector reto 8">
            <a:extLst>
              <a:ext uri="{FF2B5EF4-FFF2-40B4-BE49-F238E27FC236}">
                <a16:creationId xmlns:a16="http://schemas.microsoft.com/office/drawing/2014/main" id="{3D45C42F-24D4-70B3-75A1-0FABE81F601B}"/>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0" name="Picture 2" descr="História da Apis Flora - Apis Flora">
            <a:extLst>
              <a:ext uri="{FF2B5EF4-FFF2-40B4-BE49-F238E27FC236}">
                <a16:creationId xmlns:a16="http://schemas.microsoft.com/office/drawing/2014/main" id="{DFD6C0D6-985F-0E72-FECE-E076850048A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1" name="IPRG.png" descr="IPRG.png">
            <a:extLst>
              <a:ext uri="{FF2B5EF4-FFF2-40B4-BE49-F238E27FC236}">
                <a16:creationId xmlns:a16="http://schemas.microsoft.com/office/drawing/2014/main" id="{BBE5F0F4-33B6-44B9-AF34-8EFD6E3A0FD0}"/>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2" name="Retângulo 11">
            <a:extLst>
              <a:ext uri="{FF2B5EF4-FFF2-40B4-BE49-F238E27FC236}">
                <a16:creationId xmlns:a16="http://schemas.microsoft.com/office/drawing/2014/main" id="{876DF9D4-51CC-F16A-26CC-2A6A40E16985}"/>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8920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732498" y="9583264"/>
            <a:ext cx="10709989" cy="2284150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2757488" y="9583264"/>
            <a:ext cx="10709989" cy="2284150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8" name="Imagem 7">
            <a:extLst>
              <a:ext uri="{FF2B5EF4-FFF2-40B4-BE49-F238E27FC236}">
                <a16:creationId xmlns:a16="http://schemas.microsoft.com/office/drawing/2014/main" id="{B49B8E09-BC33-1BB7-D745-FB4FD1C8D6BA}"/>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9" name="Imagem 8">
            <a:extLst>
              <a:ext uri="{FF2B5EF4-FFF2-40B4-BE49-F238E27FC236}">
                <a16:creationId xmlns:a16="http://schemas.microsoft.com/office/drawing/2014/main" id="{E44B7D30-D5E6-92B6-4F6D-9E1E61EE65B6}"/>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10" name="Conector reto 9">
            <a:extLst>
              <a:ext uri="{FF2B5EF4-FFF2-40B4-BE49-F238E27FC236}">
                <a16:creationId xmlns:a16="http://schemas.microsoft.com/office/drawing/2014/main" id="{0AA00833-C2F1-8553-1B0B-F6D487667503}"/>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1" name="Picture 2" descr="História da Apis Flora - Apis Flora">
            <a:extLst>
              <a:ext uri="{FF2B5EF4-FFF2-40B4-BE49-F238E27FC236}">
                <a16:creationId xmlns:a16="http://schemas.microsoft.com/office/drawing/2014/main" id="{AD164D07-5D86-3AA2-627E-A4A91740822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2" name="IPRG.png" descr="IPRG.png">
            <a:extLst>
              <a:ext uri="{FF2B5EF4-FFF2-40B4-BE49-F238E27FC236}">
                <a16:creationId xmlns:a16="http://schemas.microsoft.com/office/drawing/2014/main" id="{AE6C21BB-1348-7F63-226F-D0862EECCDF4}"/>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3" name="Retângulo 12">
            <a:extLst>
              <a:ext uri="{FF2B5EF4-FFF2-40B4-BE49-F238E27FC236}">
                <a16:creationId xmlns:a16="http://schemas.microsoft.com/office/drawing/2014/main" id="{F9BF48F7-536C-F8BD-B0BA-F03D51FBDEAA}"/>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888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735781" y="1916661"/>
            <a:ext cx="21734978" cy="695828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735783" y="8824938"/>
            <a:ext cx="10660769" cy="4324966"/>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pt-BR"/>
              <a:t>Clique para editar os estilos de texto Mestres</a:t>
            </a:r>
          </a:p>
        </p:txBody>
      </p:sp>
      <p:sp>
        <p:nvSpPr>
          <p:cNvPr id="4" name="Content Placeholder 3"/>
          <p:cNvSpPr>
            <a:spLocks noGrp="1"/>
          </p:cNvSpPr>
          <p:nvPr>
            <p:ph sz="half" idx="2"/>
          </p:nvPr>
        </p:nvSpPr>
        <p:spPr>
          <a:xfrm>
            <a:off x="1735783" y="13149904"/>
            <a:ext cx="10660769" cy="193415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2757489" y="8824938"/>
            <a:ext cx="10713272" cy="4324966"/>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pt-BR"/>
              <a:t>Clique para editar os estilos de texto Mestres</a:t>
            </a:r>
          </a:p>
        </p:txBody>
      </p:sp>
      <p:sp>
        <p:nvSpPr>
          <p:cNvPr id="6" name="Content Placeholder 5"/>
          <p:cNvSpPr>
            <a:spLocks noGrp="1"/>
          </p:cNvSpPr>
          <p:nvPr>
            <p:ph sz="quarter" idx="4"/>
          </p:nvPr>
        </p:nvSpPr>
        <p:spPr>
          <a:xfrm>
            <a:off x="12757489" y="13149904"/>
            <a:ext cx="10713272" cy="193415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10" name="Imagem 9">
            <a:extLst>
              <a:ext uri="{FF2B5EF4-FFF2-40B4-BE49-F238E27FC236}">
                <a16:creationId xmlns:a16="http://schemas.microsoft.com/office/drawing/2014/main" id="{547A1003-2702-B10A-E2F6-78A283529B76}"/>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11" name="Imagem 10">
            <a:extLst>
              <a:ext uri="{FF2B5EF4-FFF2-40B4-BE49-F238E27FC236}">
                <a16:creationId xmlns:a16="http://schemas.microsoft.com/office/drawing/2014/main" id="{8C19C0C5-3216-0201-202A-A4E679088D3A}"/>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12" name="Conector reto 11">
            <a:extLst>
              <a:ext uri="{FF2B5EF4-FFF2-40B4-BE49-F238E27FC236}">
                <a16:creationId xmlns:a16="http://schemas.microsoft.com/office/drawing/2014/main" id="{1815DE0D-A9DC-7F4D-1964-DA1032C181A5}"/>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3" name="Picture 2" descr="História da Apis Flora - Apis Flora">
            <a:extLst>
              <a:ext uri="{FF2B5EF4-FFF2-40B4-BE49-F238E27FC236}">
                <a16:creationId xmlns:a16="http://schemas.microsoft.com/office/drawing/2014/main" id="{9138AD4E-0E44-CF87-C734-E757D797121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4" name="IPRG.png" descr="IPRG.png">
            <a:extLst>
              <a:ext uri="{FF2B5EF4-FFF2-40B4-BE49-F238E27FC236}">
                <a16:creationId xmlns:a16="http://schemas.microsoft.com/office/drawing/2014/main" id="{6E8D7694-F2BF-87B9-9C23-D144A1E04185}"/>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5" name="Retângulo 14">
            <a:extLst>
              <a:ext uri="{FF2B5EF4-FFF2-40B4-BE49-F238E27FC236}">
                <a16:creationId xmlns:a16="http://schemas.microsoft.com/office/drawing/2014/main" id="{80A43BAC-C9F7-6021-02F0-79ABBE4EE8DB}"/>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3958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pic>
        <p:nvPicPr>
          <p:cNvPr id="6" name="Imagem 5">
            <a:extLst>
              <a:ext uri="{FF2B5EF4-FFF2-40B4-BE49-F238E27FC236}">
                <a16:creationId xmlns:a16="http://schemas.microsoft.com/office/drawing/2014/main" id="{C144C8E9-2CFB-34A0-6B19-94C565BF5195}"/>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7" name="Imagem 6">
            <a:extLst>
              <a:ext uri="{FF2B5EF4-FFF2-40B4-BE49-F238E27FC236}">
                <a16:creationId xmlns:a16="http://schemas.microsoft.com/office/drawing/2014/main" id="{B56E5DA1-4B2C-6461-7EF3-538288158F1C}"/>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8" name="Conector reto 7">
            <a:extLst>
              <a:ext uri="{FF2B5EF4-FFF2-40B4-BE49-F238E27FC236}">
                <a16:creationId xmlns:a16="http://schemas.microsoft.com/office/drawing/2014/main" id="{6A7DD311-E87C-3E8B-A522-80D8A84AA508}"/>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9" name="Picture 2" descr="História da Apis Flora - Apis Flora">
            <a:extLst>
              <a:ext uri="{FF2B5EF4-FFF2-40B4-BE49-F238E27FC236}">
                <a16:creationId xmlns:a16="http://schemas.microsoft.com/office/drawing/2014/main" id="{05908AB4-6B96-6C2B-1BC6-56734CC4BCB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0" name="IPRG.png" descr="IPRG.png">
            <a:extLst>
              <a:ext uri="{FF2B5EF4-FFF2-40B4-BE49-F238E27FC236}">
                <a16:creationId xmlns:a16="http://schemas.microsoft.com/office/drawing/2014/main" id="{B32BB39A-A745-3406-5EC8-CB6C8146BEF5}"/>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1" name="Retângulo 10">
            <a:extLst>
              <a:ext uri="{FF2B5EF4-FFF2-40B4-BE49-F238E27FC236}">
                <a16:creationId xmlns:a16="http://schemas.microsoft.com/office/drawing/2014/main" id="{E8722783-446C-73DD-18FC-8E4704436650}"/>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486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F134921-25A5-7497-CBD4-346F5AB54146}"/>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6" name="Imagem 5">
            <a:extLst>
              <a:ext uri="{FF2B5EF4-FFF2-40B4-BE49-F238E27FC236}">
                <a16:creationId xmlns:a16="http://schemas.microsoft.com/office/drawing/2014/main" id="{2DA16A1D-22F8-F2E3-9371-0EB94962F137}"/>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7" name="Conector reto 6">
            <a:extLst>
              <a:ext uri="{FF2B5EF4-FFF2-40B4-BE49-F238E27FC236}">
                <a16:creationId xmlns:a16="http://schemas.microsoft.com/office/drawing/2014/main" id="{87CE09C9-6771-01FE-8ED9-20DCA781A7A3}"/>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8" name="Picture 2" descr="História da Apis Flora - Apis Flora">
            <a:extLst>
              <a:ext uri="{FF2B5EF4-FFF2-40B4-BE49-F238E27FC236}">
                <a16:creationId xmlns:a16="http://schemas.microsoft.com/office/drawing/2014/main" id="{323AF957-1B8F-09FD-1BE7-DC2250F5091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9" name="IPRG.png" descr="IPRG.png">
            <a:extLst>
              <a:ext uri="{FF2B5EF4-FFF2-40B4-BE49-F238E27FC236}">
                <a16:creationId xmlns:a16="http://schemas.microsoft.com/office/drawing/2014/main" id="{A86827A3-DD44-E618-3323-8212119614D7}"/>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0" name="Retângulo 9">
            <a:extLst>
              <a:ext uri="{FF2B5EF4-FFF2-40B4-BE49-F238E27FC236}">
                <a16:creationId xmlns:a16="http://schemas.microsoft.com/office/drawing/2014/main" id="{B4F8DFBE-0B13-600E-2CFF-1D00828D81CF}"/>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891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35780" y="2399982"/>
            <a:ext cx="8127648" cy="8399939"/>
          </a:xfrm>
        </p:spPr>
        <p:txBody>
          <a:bodyPr anchor="b"/>
          <a:lstStyle>
            <a:lvl1pPr>
              <a:defRPr sz="8819"/>
            </a:lvl1pPr>
          </a:lstStyle>
          <a:p>
            <a:r>
              <a:rPr lang="pt-BR"/>
              <a:t>Clique para editar o título Mestre</a:t>
            </a:r>
            <a:endParaRPr lang="en-US" dirty="0"/>
          </a:p>
        </p:txBody>
      </p:sp>
      <p:sp>
        <p:nvSpPr>
          <p:cNvPr id="3" name="Content Placeholder 2"/>
          <p:cNvSpPr>
            <a:spLocks noGrp="1"/>
          </p:cNvSpPr>
          <p:nvPr>
            <p:ph idx="1"/>
          </p:nvPr>
        </p:nvSpPr>
        <p:spPr>
          <a:xfrm>
            <a:off x="10713272" y="5183304"/>
            <a:ext cx="12757487" cy="25583147"/>
          </a:xfrm>
        </p:spPr>
        <p:txBody>
          <a:bodyPr/>
          <a:lstStyle>
            <a:lvl1pPr>
              <a:defRPr sz="8819"/>
            </a:lvl1pPr>
            <a:lvl2pPr>
              <a:defRPr sz="7717"/>
            </a:lvl2pPr>
            <a:lvl3pPr>
              <a:defRPr sz="6614"/>
            </a:lvl3pPr>
            <a:lvl4pPr>
              <a:defRPr sz="5512"/>
            </a:lvl4pPr>
            <a:lvl5pPr>
              <a:defRPr sz="5512"/>
            </a:lvl5pPr>
            <a:lvl6pPr>
              <a:defRPr sz="5512"/>
            </a:lvl6pPr>
            <a:lvl7pPr>
              <a:defRPr sz="5512"/>
            </a:lvl7pPr>
            <a:lvl8pPr>
              <a:defRPr sz="5512"/>
            </a:lvl8pPr>
            <a:lvl9pPr>
              <a:defRPr sz="5512"/>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735780" y="10799922"/>
            <a:ext cx="8127648" cy="20008190"/>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pt-BR"/>
              <a:t>Clique para editar os estilos de texto Mestres</a:t>
            </a:r>
          </a:p>
        </p:txBody>
      </p:sp>
      <p:pic>
        <p:nvPicPr>
          <p:cNvPr id="8" name="Imagem 7">
            <a:extLst>
              <a:ext uri="{FF2B5EF4-FFF2-40B4-BE49-F238E27FC236}">
                <a16:creationId xmlns:a16="http://schemas.microsoft.com/office/drawing/2014/main" id="{47746D59-AE9B-F63E-D063-2328658AED10}"/>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9" name="Imagem 8">
            <a:extLst>
              <a:ext uri="{FF2B5EF4-FFF2-40B4-BE49-F238E27FC236}">
                <a16:creationId xmlns:a16="http://schemas.microsoft.com/office/drawing/2014/main" id="{58EBBEAA-4F98-CFE4-E2B5-B3170F05445C}"/>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10" name="Conector reto 9">
            <a:extLst>
              <a:ext uri="{FF2B5EF4-FFF2-40B4-BE49-F238E27FC236}">
                <a16:creationId xmlns:a16="http://schemas.microsoft.com/office/drawing/2014/main" id="{F18D1BB5-3F82-95D7-6117-3F455F6B213F}"/>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1" name="Picture 2" descr="História da Apis Flora - Apis Flora">
            <a:extLst>
              <a:ext uri="{FF2B5EF4-FFF2-40B4-BE49-F238E27FC236}">
                <a16:creationId xmlns:a16="http://schemas.microsoft.com/office/drawing/2014/main" id="{9A0F1BC5-1B20-56DB-D47C-93F0BA38405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2" name="IPRG.png" descr="IPRG.png">
            <a:extLst>
              <a:ext uri="{FF2B5EF4-FFF2-40B4-BE49-F238E27FC236}">
                <a16:creationId xmlns:a16="http://schemas.microsoft.com/office/drawing/2014/main" id="{94C8D1B2-63A7-CB63-B7BB-3F8434C479DE}"/>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3" name="Retângulo 12">
            <a:extLst>
              <a:ext uri="{FF2B5EF4-FFF2-40B4-BE49-F238E27FC236}">
                <a16:creationId xmlns:a16="http://schemas.microsoft.com/office/drawing/2014/main" id="{1C3DC57D-B3CA-8B3E-070A-A2C5626D5342}"/>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54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35780" y="2399982"/>
            <a:ext cx="8127648" cy="8399939"/>
          </a:xfrm>
        </p:spPr>
        <p:txBody>
          <a:bodyPr anchor="b"/>
          <a:lstStyle>
            <a:lvl1pPr>
              <a:defRPr sz="8819"/>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0713272" y="5183304"/>
            <a:ext cx="12757487" cy="25583147"/>
          </a:xfrm>
        </p:spPr>
        <p:txBody>
          <a:bodyPr anchor="t"/>
          <a:lstStyle>
            <a:lvl1pPr marL="0" indent="0">
              <a:buNone/>
              <a:defRPr sz="8819"/>
            </a:lvl1pPr>
            <a:lvl2pPr marL="1259997" indent="0">
              <a:buNone/>
              <a:defRPr sz="7717"/>
            </a:lvl2pPr>
            <a:lvl3pPr marL="2519995" indent="0">
              <a:buNone/>
              <a:defRPr sz="6614"/>
            </a:lvl3pPr>
            <a:lvl4pPr marL="3779992" indent="0">
              <a:buNone/>
              <a:defRPr sz="5512"/>
            </a:lvl4pPr>
            <a:lvl5pPr marL="5039990" indent="0">
              <a:buNone/>
              <a:defRPr sz="5512"/>
            </a:lvl5pPr>
            <a:lvl6pPr marL="6299987" indent="0">
              <a:buNone/>
              <a:defRPr sz="5512"/>
            </a:lvl6pPr>
            <a:lvl7pPr marL="7559985" indent="0">
              <a:buNone/>
              <a:defRPr sz="5512"/>
            </a:lvl7pPr>
            <a:lvl8pPr marL="8819982" indent="0">
              <a:buNone/>
              <a:defRPr sz="5512"/>
            </a:lvl8pPr>
            <a:lvl9pPr marL="10079980" indent="0">
              <a:buNone/>
              <a:defRPr sz="5512"/>
            </a:lvl9pPr>
          </a:lstStyle>
          <a:p>
            <a:r>
              <a:rPr lang="pt-BR"/>
              <a:t>Clique no ícone para adicionar uma imagem</a:t>
            </a:r>
            <a:endParaRPr lang="en-US" dirty="0"/>
          </a:p>
        </p:txBody>
      </p:sp>
      <p:sp>
        <p:nvSpPr>
          <p:cNvPr id="4" name="Text Placeholder 3"/>
          <p:cNvSpPr>
            <a:spLocks noGrp="1"/>
          </p:cNvSpPr>
          <p:nvPr>
            <p:ph type="body" sz="half" idx="2"/>
          </p:nvPr>
        </p:nvSpPr>
        <p:spPr>
          <a:xfrm>
            <a:off x="1735780" y="10799922"/>
            <a:ext cx="8127648" cy="20008190"/>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pt-BR"/>
              <a:t>Clique para editar os estilos de texto Mestres</a:t>
            </a:r>
          </a:p>
        </p:txBody>
      </p:sp>
      <p:pic>
        <p:nvPicPr>
          <p:cNvPr id="8" name="Imagem 7">
            <a:extLst>
              <a:ext uri="{FF2B5EF4-FFF2-40B4-BE49-F238E27FC236}">
                <a16:creationId xmlns:a16="http://schemas.microsoft.com/office/drawing/2014/main" id="{AA41F166-D584-6308-D81C-543CC8222B66}"/>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9" name="Imagem 8">
            <a:extLst>
              <a:ext uri="{FF2B5EF4-FFF2-40B4-BE49-F238E27FC236}">
                <a16:creationId xmlns:a16="http://schemas.microsoft.com/office/drawing/2014/main" id="{CE42C739-44FD-7EA9-8D3B-6897E898D007}"/>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10" name="Conector reto 9">
            <a:extLst>
              <a:ext uri="{FF2B5EF4-FFF2-40B4-BE49-F238E27FC236}">
                <a16:creationId xmlns:a16="http://schemas.microsoft.com/office/drawing/2014/main" id="{A945C35D-89B9-DAC0-580F-875865A4FE95}"/>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1" name="Picture 2" descr="História da Apis Flora - Apis Flora">
            <a:extLst>
              <a:ext uri="{FF2B5EF4-FFF2-40B4-BE49-F238E27FC236}">
                <a16:creationId xmlns:a16="http://schemas.microsoft.com/office/drawing/2014/main" id="{BEBB4DBF-DFD1-C893-69ED-20E656B4F26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2" name="IPRG.png" descr="IPRG.png">
            <a:extLst>
              <a:ext uri="{FF2B5EF4-FFF2-40B4-BE49-F238E27FC236}">
                <a16:creationId xmlns:a16="http://schemas.microsoft.com/office/drawing/2014/main" id="{C17D6797-04D7-DF67-76AA-AF2F86243608}"/>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3" name="Retângulo 12">
            <a:extLst>
              <a:ext uri="{FF2B5EF4-FFF2-40B4-BE49-F238E27FC236}">
                <a16:creationId xmlns:a16="http://schemas.microsoft.com/office/drawing/2014/main" id="{4A854831-A67E-D9C8-E392-AE0517BA77C2}"/>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4428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7" name="Imagem 6">
            <a:extLst>
              <a:ext uri="{FF2B5EF4-FFF2-40B4-BE49-F238E27FC236}">
                <a16:creationId xmlns:a16="http://schemas.microsoft.com/office/drawing/2014/main" id="{953C65F4-F9FD-2CA3-EB67-6C504D54F69E}"/>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8" name="Imagem 7">
            <a:extLst>
              <a:ext uri="{FF2B5EF4-FFF2-40B4-BE49-F238E27FC236}">
                <a16:creationId xmlns:a16="http://schemas.microsoft.com/office/drawing/2014/main" id="{947EBE4B-D84C-0763-6161-ED0278208850}"/>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9" name="Conector reto 8">
            <a:extLst>
              <a:ext uri="{FF2B5EF4-FFF2-40B4-BE49-F238E27FC236}">
                <a16:creationId xmlns:a16="http://schemas.microsoft.com/office/drawing/2014/main" id="{81BA2821-6662-9BDB-D8D5-0658CE6A0A33}"/>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0" name="Picture 2" descr="História da Apis Flora - Apis Flora">
            <a:extLst>
              <a:ext uri="{FF2B5EF4-FFF2-40B4-BE49-F238E27FC236}">
                <a16:creationId xmlns:a16="http://schemas.microsoft.com/office/drawing/2014/main" id="{6F52F7EF-A606-5A45-ABB7-84F38516351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1" name="IPRG.png" descr="IPRG.png">
            <a:extLst>
              <a:ext uri="{FF2B5EF4-FFF2-40B4-BE49-F238E27FC236}">
                <a16:creationId xmlns:a16="http://schemas.microsoft.com/office/drawing/2014/main" id="{AE32E283-236A-584C-9C1F-D1A461F232E0}"/>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2" name="Retângulo 11">
            <a:extLst>
              <a:ext uri="{FF2B5EF4-FFF2-40B4-BE49-F238E27FC236}">
                <a16:creationId xmlns:a16="http://schemas.microsoft.com/office/drawing/2014/main" id="{4D784BD8-3D03-78A4-4FAB-1398E8B50691}"/>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076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3" y="1916653"/>
            <a:ext cx="5433745" cy="3050811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732500" y="1916653"/>
            <a:ext cx="15986234" cy="3050811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7" name="Imagem 6">
            <a:extLst>
              <a:ext uri="{FF2B5EF4-FFF2-40B4-BE49-F238E27FC236}">
                <a16:creationId xmlns:a16="http://schemas.microsoft.com/office/drawing/2014/main" id="{4073C447-F42D-43E4-B005-5EF26BBFED49}"/>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8" name="Imagem 7">
            <a:extLst>
              <a:ext uri="{FF2B5EF4-FFF2-40B4-BE49-F238E27FC236}">
                <a16:creationId xmlns:a16="http://schemas.microsoft.com/office/drawing/2014/main" id="{B37B6D05-6FED-C036-3B2E-53B7D4B19D40}"/>
              </a:ext>
            </a:extLst>
          </p:cNvPr>
          <p:cNvPicPr>
            <a:picLocks noChangeAspect="1"/>
          </p:cNvPicPr>
          <p:nvPr userDrawn="1"/>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560450" y="33784826"/>
            <a:ext cx="7106767" cy="1985537"/>
          </a:xfrm>
          <a:prstGeom prst="rect">
            <a:avLst/>
          </a:prstGeom>
        </p:spPr>
      </p:pic>
      <p:cxnSp>
        <p:nvCxnSpPr>
          <p:cNvPr id="9" name="Conector reto 8">
            <a:extLst>
              <a:ext uri="{FF2B5EF4-FFF2-40B4-BE49-F238E27FC236}">
                <a16:creationId xmlns:a16="http://schemas.microsoft.com/office/drawing/2014/main" id="{0FFA19FD-5914-A658-A789-27759455A5AB}"/>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0" name="Picture 2" descr="História da Apis Flora - Apis Flora">
            <a:extLst>
              <a:ext uri="{FF2B5EF4-FFF2-40B4-BE49-F238E27FC236}">
                <a16:creationId xmlns:a16="http://schemas.microsoft.com/office/drawing/2014/main" id="{2D4FC7DC-B5FA-D010-3C78-98252C53F09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1" name="IPRG.png" descr="IPRG.png">
            <a:extLst>
              <a:ext uri="{FF2B5EF4-FFF2-40B4-BE49-F238E27FC236}">
                <a16:creationId xmlns:a16="http://schemas.microsoft.com/office/drawing/2014/main" id="{8EEF030F-3C96-E5C8-3F5F-C4269C6C597E}"/>
              </a:ext>
            </a:extLst>
          </p:cNvPr>
          <p:cNvPicPr>
            <a:picLocks noChangeAspect="1"/>
          </p:cNvPicPr>
          <p:nvPr userDrawn="1"/>
        </p:nvPicPr>
        <p:blipFill>
          <a:blip r:embed="rId6"/>
          <a:stretch>
            <a:fillRect/>
          </a:stretch>
        </p:blipFill>
        <p:spPr>
          <a:xfrm>
            <a:off x="21869320" y="34217366"/>
            <a:ext cx="2655833" cy="1170368"/>
          </a:xfrm>
          <a:prstGeom prst="rect">
            <a:avLst/>
          </a:prstGeom>
          <a:ln w="12700" cap="flat">
            <a:noFill/>
            <a:miter lim="400000"/>
          </a:ln>
          <a:effectLst/>
        </p:spPr>
      </p:pic>
      <p:sp>
        <p:nvSpPr>
          <p:cNvPr id="12" name="Retângulo 11">
            <a:extLst>
              <a:ext uri="{FF2B5EF4-FFF2-40B4-BE49-F238E27FC236}">
                <a16:creationId xmlns:a16="http://schemas.microsoft.com/office/drawing/2014/main" id="{3644015C-76A2-F908-7530-6E5688E5267E}"/>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918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32499" y="1916661"/>
            <a:ext cx="21734978" cy="695828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732499" y="9583264"/>
            <a:ext cx="21734978" cy="22841503"/>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7" name="Imagem 6">
            <a:extLst>
              <a:ext uri="{FF2B5EF4-FFF2-40B4-BE49-F238E27FC236}">
                <a16:creationId xmlns:a16="http://schemas.microsoft.com/office/drawing/2014/main" id="{52D0348A-35A0-B8D4-AEDD-242374C885C8}"/>
              </a:ext>
            </a:extLst>
          </p:cNvPr>
          <p:cNvPicPr>
            <a:picLocks noChangeAspect="1"/>
          </p:cNvPicPr>
          <p:nvPr userDrawn="1"/>
        </p:nvPicPr>
        <p:blipFill>
          <a:blip r:embed="rId13">
            <a:clrChange>
              <a:clrFrom>
                <a:srgbClr val="FFFFFF"/>
              </a:clrFrom>
              <a:clrTo>
                <a:srgbClr val="FFFFFF">
                  <a:alpha val="0"/>
                </a:srgbClr>
              </a:clrTo>
            </a:clrChange>
          </a:blip>
          <a:stretch>
            <a:fillRect/>
          </a:stretch>
        </p:blipFill>
        <p:spPr>
          <a:xfrm>
            <a:off x="17360188" y="551679"/>
            <a:ext cx="7821936" cy="6650854"/>
          </a:xfrm>
          <a:prstGeom prst="rect">
            <a:avLst/>
          </a:prstGeom>
        </p:spPr>
      </p:pic>
      <p:pic>
        <p:nvPicPr>
          <p:cNvPr id="8" name="Imagem 7">
            <a:extLst>
              <a:ext uri="{FF2B5EF4-FFF2-40B4-BE49-F238E27FC236}">
                <a16:creationId xmlns:a16="http://schemas.microsoft.com/office/drawing/2014/main" id="{867C85D3-6ADC-5DF6-CE02-303E3D01E7ED}"/>
              </a:ext>
            </a:extLst>
          </p:cNvPr>
          <p:cNvPicPr>
            <a:picLocks noChangeAspect="1"/>
          </p:cNvPicPr>
          <p:nvPr userDrawn="1"/>
        </p:nvPicPr>
        <p:blipFill>
          <a:blip r:embed="rId14">
            <a:clrChange>
              <a:clrFrom>
                <a:srgbClr val="FFFFFF"/>
              </a:clrFrom>
              <a:clrTo>
                <a:srgbClr val="FFFFFF">
                  <a:alpha val="0"/>
                </a:srgbClr>
              </a:clrTo>
            </a:clrChange>
            <a:extLst>
              <a:ext uri="{BEBA8EAE-BF5A-486C-A8C5-ECC9F3942E4B}">
                <a14:imgProps xmlns:a14="http://schemas.microsoft.com/office/drawing/2010/main">
                  <a14:imgLayer r:embed="rId15">
                    <a14:imgEffect>
                      <a14:sharpenSoften amount="25000"/>
                    </a14:imgEffect>
                  </a14:imgLayer>
                </a14:imgProps>
              </a:ext>
            </a:extLst>
          </a:blip>
          <a:stretch>
            <a:fillRect/>
          </a:stretch>
        </p:blipFill>
        <p:spPr>
          <a:xfrm>
            <a:off x="9560450" y="33784826"/>
            <a:ext cx="7106767" cy="1985537"/>
          </a:xfrm>
          <a:prstGeom prst="rect">
            <a:avLst/>
          </a:prstGeom>
        </p:spPr>
      </p:pic>
      <p:cxnSp>
        <p:nvCxnSpPr>
          <p:cNvPr id="9" name="Conector reto 8">
            <a:extLst>
              <a:ext uri="{FF2B5EF4-FFF2-40B4-BE49-F238E27FC236}">
                <a16:creationId xmlns:a16="http://schemas.microsoft.com/office/drawing/2014/main" id="{7EDFE446-F143-8E93-E892-196366037926}"/>
              </a:ext>
            </a:extLst>
          </p:cNvPr>
          <p:cNvCxnSpPr>
            <a:cxnSpLocks/>
          </p:cNvCxnSpPr>
          <p:nvPr userDrawn="1"/>
        </p:nvCxnSpPr>
        <p:spPr>
          <a:xfrm>
            <a:off x="283564" y="33604139"/>
            <a:ext cx="24632845" cy="0"/>
          </a:xfrm>
          <a:prstGeom prst="line">
            <a:avLst/>
          </a:prstGeom>
          <a:ln>
            <a:solidFill>
              <a:srgbClr val="0F8D44"/>
            </a:solidFill>
          </a:ln>
        </p:spPr>
        <p:style>
          <a:lnRef idx="1">
            <a:schemeClr val="accent6"/>
          </a:lnRef>
          <a:fillRef idx="0">
            <a:schemeClr val="accent6"/>
          </a:fillRef>
          <a:effectRef idx="0">
            <a:schemeClr val="accent6"/>
          </a:effectRef>
          <a:fontRef idx="minor">
            <a:schemeClr val="tx1"/>
          </a:fontRef>
        </p:style>
      </p:cxnSp>
      <p:pic>
        <p:nvPicPr>
          <p:cNvPr id="10" name="Picture 2" descr="História da Apis Flora - Apis Flora">
            <a:extLst>
              <a:ext uri="{FF2B5EF4-FFF2-40B4-BE49-F238E27FC236}">
                <a16:creationId xmlns:a16="http://schemas.microsoft.com/office/drawing/2014/main" id="{8A4C4AA1-9B0D-DEDA-A042-E770AD8027C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8615323" y="34325984"/>
            <a:ext cx="2655833" cy="1056377"/>
          </a:xfrm>
          <a:prstGeom prst="rect">
            <a:avLst/>
          </a:prstGeom>
          <a:noFill/>
          <a:extLst>
            <a:ext uri="{909E8E84-426E-40DD-AFC4-6F175D3DCCD1}">
              <a14:hiddenFill xmlns:a14="http://schemas.microsoft.com/office/drawing/2010/main">
                <a:solidFill>
                  <a:srgbClr val="FFFFFF"/>
                </a:solidFill>
              </a14:hiddenFill>
            </a:ext>
          </a:extLst>
        </p:spPr>
      </p:pic>
      <p:pic>
        <p:nvPicPr>
          <p:cNvPr id="11" name="IPRG.png" descr="IPRG.png">
            <a:extLst>
              <a:ext uri="{FF2B5EF4-FFF2-40B4-BE49-F238E27FC236}">
                <a16:creationId xmlns:a16="http://schemas.microsoft.com/office/drawing/2014/main" id="{72767398-AF46-C644-C327-CAAAD664AAA5}"/>
              </a:ext>
            </a:extLst>
          </p:cNvPr>
          <p:cNvPicPr>
            <a:picLocks noChangeAspect="1"/>
          </p:cNvPicPr>
          <p:nvPr userDrawn="1"/>
        </p:nvPicPr>
        <p:blipFill>
          <a:blip r:embed="rId17"/>
          <a:stretch>
            <a:fillRect/>
          </a:stretch>
        </p:blipFill>
        <p:spPr>
          <a:xfrm>
            <a:off x="21869320" y="34217366"/>
            <a:ext cx="2655833" cy="1170368"/>
          </a:xfrm>
          <a:prstGeom prst="rect">
            <a:avLst/>
          </a:prstGeom>
          <a:ln w="12700" cap="flat">
            <a:noFill/>
            <a:miter lim="400000"/>
          </a:ln>
          <a:effectLst/>
        </p:spPr>
      </p:pic>
      <p:sp>
        <p:nvSpPr>
          <p:cNvPr id="12" name="Retângulo 11">
            <a:extLst>
              <a:ext uri="{FF2B5EF4-FFF2-40B4-BE49-F238E27FC236}">
                <a16:creationId xmlns:a16="http://schemas.microsoft.com/office/drawing/2014/main" id="{09AE4B39-11F6-907B-9289-B319B5EEC423}"/>
              </a:ext>
            </a:extLst>
          </p:cNvPr>
          <p:cNvSpPr/>
          <p:nvPr userDrawn="1"/>
        </p:nvSpPr>
        <p:spPr>
          <a:xfrm>
            <a:off x="-1" y="-113"/>
            <a:ext cx="25199975" cy="558407"/>
          </a:xfrm>
          <a:prstGeom prst="rect">
            <a:avLst/>
          </a:prstGeom>
          <a:solidFill>
            <a:srgbClr val="0F8D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0946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19995" rtl="0" eaLnBrk="1" latinLnBrk="0" hangingPunct="1">
        <a:lnSpc>
          <a:spcPct val="90000"/>
        </a:lnSpc>
        <a:spcBef>
          <a:spcPct val="0"/>
        </a:spcBef>
        <a:buNone/>
        <a:defRPr sz="12126" kern="1200">
          <a:solidFill>
            <a:schemeClr val="tx1"/>
          </a:solidFill>
          <a:latin typeface="+mj-lt"/>
          <a:ea typeface="+mj-ea"/>
          <a:cs typeface="+mj-cs"/>
        </a:defRPr>
      </a:lvl1pPr>
    </p:titleStyle>
    <p:bodyStyle>
      <a:lvl1pPr marL="629999" indent="-629999" algn="l" defTabSz="2519995" rtl="0" eaLnBrk="1" latinLnBrk="0" hangingPunct="1">
        <a:lnSpc>
          <a:spcPct val="90000"/>
        </a:lnSpc>
        <a:spcBef>
          <a:spcPts val="2756"/>
        </a:spcBef>
        <a:buFont typeface="Arial" panose="020B0604020202020204" pitchFamily="34" charset="0"/>
        <a:buChar char="•"/>
        <a:defRPr sz="7717" kern="1200">
          <a:solidFill>
            <a:schemeClr val="tx1"/>
          </a:solidFill>
          <a:latin typeface="+mn-lt"/>
          <a:ea typeface="+mn-ea"/>
          <a:cs typeface="+mn-cs"/>
        </a:defRPr>
      </a:lvl1pPr>
      <a:lvl2pPr marL="1889996" indent="-629999" algn="l" defTabSz="2519995" rtl="0" eaLnBrk="1" latinLnBrk="0" hangingPunct="1">
        <a:lnSpc>
          <a:spcPct val="90000"/>
        </a:lnSpc>
        <a:spcBef>
          <a:spcPts val="1378"/>
        </a:spcBef>
        <a:buFont typeface="Arial" panose="020B0604020202020204" pitchFamily="34" charset="0"/>
        <a:buChar char="•"/>
        <a:defRPr sz="6614" kern="1200">
          <a:solidFill>
            <a:schemeClr val="tx1"/>
          </a:solidFill>
          <a:latin typeface="+mn-lt"/>
          <a:ea typeface="+mn-ea"/>
          <a:cs typeface="+mn-cs"/>
        </a:defRPr>
      </a:lvl2pPr>
      <a:lvl3pPr marL="3149994" indent="-629999" algn="l" defTabSz="2519995" rtl="0" eaLnBrk="1" latinLnBrk="0" hangingPunct="1">
        <a:lnSpc>
          <a:spcPct val="90000"/>
        </a:lnSpc>
        <a:spcBef>
          <a:spcPts val="1378"/>
        </a:spcBef>
        <a:buFont typeface="Arial" panose="020B0604020202020204" pitchFamily="34" charset="0"/>
        <a:buChar char="•"/>
        <a:defRPr sz="5512" kern="1200">
          <a:solidFill>
            <a:schemeClr val="tx1"/>
          </a:solidFill>
          <a:latin typeface="+mn-lt"/>
          <a:ea typeface="+mn-ea"/>
          <a:cs typeface="+mn-cs"/>
        </a:defRPr>
      </a:lvl3pPr>
      <a:lvl4pPr marL="440999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4pPr>
      <a:lvl5pPr marL="566998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5pPr>
      <a:lvl6pPr marL="6929986"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6pPr>
      <a:lvl7pPr marL="8189984"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7pPr>
      <a:lvl8pPr marL="944998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8pPr>
      <a:lvl9pPr marL="1070997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9pPr>
    </p:bodyStyle>
    <p:otherStyle>
      <a:defPPr>
        <a:defRPr lang="en-US"/>
      </a:defPPr>
      <a:lvl1pPr marL="0" algn="l" defTabSz="2519995" rtl="0" eaLnBrk="1" latinLnBrk="0" hangingPunct="1">
        <a:defRPr sz="4961" kern="1200">
          <a:solidFill>
            <a:schemeClr val="tx1"/>
          </a:solidFill>
          <a:latin typeface="+mn-lt"/>
          <a:ea typeface="+mn-ea"/>
          <a:cs typeface="+mn-cs"/>
        </a:defRPr>
      </a:lvl1pPr>
      <a:lvl2pPr marL="1259997" algn="l" defTabSz="2519995" rtl="0" eaLnBrk="1" latinLnBrk="0" hangingPunct="1">
        <a:defRPr sz="4961" kern="1200">
          <a:solidFill>
            <a:schemeClr val="tx1"/>
          </a:solidFill>
          <a:latin typeface="+mn-lt"/>
          <a:ea typeface="+mn-ea"/>
          <a:cs typeface="+mn-cs"/>
        </a:defRPr>
      </a:lvl2pPr>
      <a:lvl3pPr marL="2519995" algn="l" defTabSz="2519995" rtl="0" eaLnBrk="1" latinLnBrk="0" hangingPunct="1">
        <a:defRPr sz="4961" kern="1200">
          <a:solidFill>
            <a:schemeClr val="tx1"/>
          </a:solidFill>
          <a:latin typeface="+mn-lt"/>
          <a:ea typeface="+mn-ea"/>
          <a:cs typeface="+mn-cs"/>
        </a:defRPr>
      </a:lvl3pPr>
      <a:lvl4pPr marL="3779992" algn="l" defTabSz="2519995" rtl="0" eaLnBrk="1" latinLnBrk="0" hangingPunct="1">
        <a:defRPr sz="4961" kern="1200">
          <a:solidFill>
            <a:schemeClr val="tx1"/>
          </a:solidFill>
          <a:latin typeface="+mn-lt"/>
          <a:ea typeface="+mn-ea"/>
          <a:cs typeface="+mn-cs"/>
        </a:defRPr>
      </a:lvl4pPr>
      <a:lvl5pPr marL="5039990" algn="l" defTabSz="2519995" rtl="0" eaLnBrk="1" latinLnBrk="0" hangingPunct="1">
        <a:defRPr sz="4961" kern="1200">
          <a:solidFill>
            <a:schemeClr val="tx1"/>
          </a:solidFill>
          <a:latin typeface="+mn-lt"/>
          <a:ea typeface="+mn-ea"/>
          <a:cs typeface="+mn-cs"/>
        </a:defRPr>
      </a:lvl5pPr>
      <a:lvl6pPr marL="6299987" algn="l" defTabSz="2519995" rtl="0" eaLnBrk="1" latinLnBrk="0" hangingPunct="1">
        <a:defRPr sz="4961" kern="1200">
          <a:solidFill>
            <a:schemeClr val="tx1"/>
          </a:solidFill>
          <a:latin typeface="+mn-lt"/>
          <a:ea typeface="+mn-ea"/>
          <a:cs typeface="+mn-cs"/>
        </a:defRPr>
      </a:lvl6pPr>
      <a:lvl7pPr marL="7559985" algn="l" defTabSz="2519995" rtl="0" eaLnBrk="1" latinLnBrk="0" hangingPunct="1">
        <a:defRPr sz="4961" kern="1200">
          <a:solidFill>
            <a:schemeClr val="tx1"/>
          </a:solidFill>
          <a:latin typeface="+mn-lt"/>
          <a:ea typeface="+mn-ea"/>
          <a:cs typeface="+mn-cs"/>
        </a:defRPr>
      </a:lvl7pPr>
      <a:lvl8pPr marL="8819982" algn="l" defTabSz="2519995" rtl="0" eaLnBrk="1" latinLnBrk="0" hangingPunct="1">
        <a:defRPr sz="4961" kern="1200">
          <a:solidFill>
            <a:schemeClr val="tx1"/>
          </a:solidFill>
          <a:latin typeface="+mn-lt"/>
          <a:ea typeface="+mn-ea"/>
          <a:cs typeface="+mn-cs"/>
        </a:defRPr>
      </a:lvl8pPr>
      <a:lvl9pPr marL="10079980" algn="l" defTabSz="2519995" rtl="0" eaLnBrk="1" latinLnBrk="0" hangingPunct="1">
        <a:defRPr sz="49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a:extLst>
              <a:ext uri="{FF2B5EF4-FFF2-40B4-BE49-F238E27FC236}">
                <a16:creationId xmlns:a16="http://schemas.microsoft.com/office/drawing/2014/main" id="{40C8A9D8-4386-FA43-2E1D-AE20FA8BC65C}"/>
              </a:ext>
            </a:extLst>
          </p:cNvPr>
          <p:cNvSpPr txBox="1">
            <a:spLocks/>
          </p:cNvSpPr>
          <p:nvPr/>
        </p:nvSpPr>
        <p:spPr>
          <a:xfrm>
            <a:off x="944973" y="3726784"/>
            <a:ext cx="17525357" cy="977473"/>
          </a:xfrm>
          <a:prstGeom prst="rect">
            <a:avLst/>
          </a:prstGeom>
        </p:spPr>
        <p:txBody>
          <a:bodyPr vert="horz" lIns="91440" tIns="45720" rIns="91440" bIns="45720" rtlCol="0">
            <a:normAutofit/>
          </a:bodyPr>
          <a:lst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a:lstStyle>
          <a:p>
            <a:pPr marL="0" indent="0">
              <a:buNone/>
            </a:pPr>
            <a:r>
              <a:rPr lang="en-US" sz="4000" b="1" u="sng" dirty="0">
                <a:effectLst/>
                <a:latin typeface="Arial" panose="020B0604020202020204" pitchFamily="34" charset="0"/>
                <a:ea typeface="Times New Roman" panose="02020603050405020304" pitchFamily="18" charset="0"/>
                <a:cs typeface="Arial" panose="020B0604020202020204" pitchFamily="34" charset="0"/>
              </a:rPr>
              <a:t>Name Surname</a:t>
            </a:r>
            <a:r>
              <a:rPr lang="en-US" sz="4000" b="1" u="sng" baseline="30000" dirty="0">
                <a:effectLst/>
                <a:latin typeface="Arial" panose="020B0604020202020204" pitchFamily="34" charset="0"/>
                <a:ea typeface="Times New Roman" panose="02020603050405020304" pitchFamily="18" charset="0"/>
                <a:cs typeface="Arial" panose="020B0604020202020204" pitchFamily="34" charset="0"/>
              </a:rPr>
              <a:t>1</a:t>
            </a:r>
            <a:r>
              <a:rPr lang="en-US" sz="4000" b="1" dirty="0">
                <a:effectLst/>
                <a:latin typeface="Arial" panose="020B0604020202020204" pitchFamily="34" charset="0"/>
                <a:ea typeface="Times New Roman" panose="02020603050405020304" pitchFamily="18" charset="0"/>
                <a:cs typeface="Arial" panose="020B0604020202020204" pitchFamily="34" charset="0"/>
              </a:rPr>
              <a:t>, Name Surname</a:t>
            </a:r>
            <a:r>
              <a:rPr lang="en-US" sz="4000" b="1" baseline="30000" dirty="0">
                <a:effectLst/>
                <a:latin typeface="Arial" panose="020B0604020202020204" pitchFamily="34" charset="0"/>
                <a:ea typeface="Times New Roman" panose="02020603050405020304" pitchFamily="18" charset="0"/>
                <a:cs typeface="Arial" panose="020B0604020202020204" pitchFamily="34" charset="0"/>
              </a:rPr>
              <a:t>2</a:t>
            </a:r>
            <a:r>
              <a:rPr lang="en-US" sz="4000" b="1" dirty="0">
                <a:effectLst/>
                <a:latin typeface="Arial" panose="020B0604020202020204" pitchFamily="34" charset="0"/>
                <a:ea typeface="Times New Roman" panose="02020603050405020304" pitchFamily="18" charset="0"/>
                <a:cs typeface="Arial" panose="020B0604020202020204" pitchFamily="34" charset="0"/>
              </a:rPr>
              <a:t>, Name Surname</a:t>
            </a:r>
            <a:r>
              <a:rPr lang="en-US" sz="4000" b="1" baseline="30000" dirty="0">
                <a:effectLst/>
                <a:latin typeface="Arial" panose="020B0604020202020204" pitchFamily="34" charset="0"/>
                <a:ea typeface="Times New Roman" panose="02020603050405020304" pitchFamily="18" charset="0"/>
                <a:cs typeface="Arial" panose="020B0604020202020204" pitchFamily="34" charset="0"/>
              </a:rPr>
              <a:t>3</a:t>
            </a:r>
          </a:p>
          <a:p>
            <a:pPr marL="0" indent="0">
              <a:buNone/>
            </a:pPr>
            <a:endParaRPr lang="en-US" sz="4000" baseline="30000" dirty="0">
              <a:latin typeface="Arial" panose="020B0604020202020204" pitchFamily="34" charset="0"/>
              <a:ea typeface="Times New Roman" panose="02020603050405020304" pitchFamily="18" charset="0"/>
              <a:cs typeface="Arial" panose="020B0604020202020204" pitchFamily="34" charset="0"/>
            </a:endParaRPr>
          </a:p>
        </p:txBody>
      </p:sp>
      <p:sp>
        <p:nvSpPr>
          <p:cNvPr id="5" name="Subtítulo 2">
            <a:extLst>
              <a:ext uri="{FF2B5EF4-FFF2-40B4-BE49-F238E27FC236}">
                <a16:creationId xmlns:a16="http://schemas.microsoft.com/office/drawing/2014/main" id="{EA361346-F32A-A6B7-1C84-45689B087393}"/>
              </a:ext>
            </a:extLst>
          </p:cNvPr>
          <p:cNvSpPr txBox="1">
            <a:spLocks/>
          </p:cNvSpPr>
          <p:nvPr/>
        </p:nvSpPr>
        <p:spPr>
          <a:xfrm>
            <a:off x="944972" y="4903507"/>
            <a:ext cx="17525357" cy="977473"/>
          </a:xfrm>
          <a:prstGeom prst="rect">
            <a:avLst/>
          </a:prstGeom>
        </p:spPr>
        <p:txBody>
          <a:bodyPr vert="horz" lIns="91440" tIns="45720" rIns="91440" bIns="45720" rtlCol="0">
            <a:normAutofit/>
          </a:bodyPr>
          <a:lstStyle>
            <a:lvl1pPr marL="0" indent="0" algn="ctr" defTabSz="3239902" rtl="0" eaLnBrk="1" latinLnBrk="0" hangingPunct="1">
              <a:lnSpc>
                <a:spcPct val="90000"/>
              </a:lnSpc>
              <a:spcBef>
                <a:spcPts val="3543"/>
              </a:spcBef>
              <a:buFont typeface="Arial" panose="020B0604020202020204" pitchFamily="34" charset="0"/>
              <a:buNone/>
              <a:defRPr sz="8504" kern="1200">
                <a:solidFill>
                  <a:schemeClr val="tx1"/>
                </a:solidFill>
                <a:latin typeface="+mn-lt"/>
                <a:ea typeface="+mn-ea"/>
                <a:cs typeface="+mn-cs"/>
              </a:defRPr>
            </a:lvl1pPr>
            <a:lvl2pPr marL="1619951" indent="0" algn="ctr" defTabSz="3239902" rtl="0" eaLnBrk="1" latinLnBrk="0" hangingPunct="1">
              <a:lnSpc>
                <a:spcPct val="90000"/>
              </a:lnSpc>
              <a:spcBef>
                <a:spcPts val="1772"/>
              </a:spcBef>
              <a:buFont typeface="Arial" panose="020B0604020202020204" pitchFamily="34" charset="0"/>
              <a:buNone/>
              <a:defRPr sz="7086" kern="1200">
                <a:solidFill>
                  <a:schemeClr val="tx1"/>
                </a:solidFill>
                <a:latin typeface="+mn-lt"/>
                <a:ea typeface="+mn-ea"/>
                <a:cs typeface="+mn-cs"/>
              </a:defRPr>
            </a:lvl2pPr>
            <a:lvl3pPr marL="3239902" indent="0" algn="ctr" defTabSz="3239902" rtl="0" eaLnBrk="1" latinLnBrk="0" hangingPunct="1">
              <a:lnSpc>
                <a:spcPct val="90000"/>
              </a:lnSpc>
              <a:spcBef>
                <a:spcPts val="1772"/>
              </a:spcBef>
              <a:buFont typeface="Arial" panose="020B0604020202020204" pitchFamily="34" charset="0"/>
              <a:buNone/>
              <a:defRPr sz="6378" kern="1200">
                <a:solidFill>
                  <a:schemeClr val="tx1"/>
                </a:solidFill>
                <a:latin typeface="+mn-lt"/>
                <a:ea typeface="+mn-ea"/>
                <a:cs typeface="+mn-cs"/>
              </a:defRPr>
            </a:lvl3pPr>
            <a:lvl4pPr marL="4859853" indent="0" algn="ctr" defTabSz="3239902" rtl="0" eaLnBrk="1" latinLnBrk="0" hangingPunct="1">
              <a:lnSpc>
                <a:spcPct val="90000"/>
              </a:lnSpc>
              <a:spcBef>
                <a:spcPts val="1772"/>
              </a:spcBef>
              <a:buFont typeface="Arial" panose="020B0604020202020204" pitchFamily="34" charset="0"/>
              <a:buNone/>
              <a:defRPr sz="5669" kern="1200">
                <a:solidFill>
                  <a:schemeClr val="tx1"/>
                </a:solidFill>
                <a:latin typeface="+mn-lt"/>
                <a:ea typeface="+mn-ea"/>
                <a:cs typeface="+mn-cs"/>
              </a:defRPr>
            </a:lvl4pPr>
            <a:lvl5pPr marL="6479804" indent="0" algn="ctr" defTabSz="3239902" rtl="0" eaLnBrk="1" latinLnBrk="0" hangingPunct="1">
              <a:lnSpc>
                <a:spcPct val="90000"/>
              </a:lnSpc>
              <a:spcBef>
                <a:spcPts val="1772"/>
              </a:spcBef>
              <a:buFont typeface="Arial" panose="020B0604020202020204" pitchFamily="34" charset="0"/>
              <a:buNone/>
              <a:defRPr sz="5669" kern="1200">
                <a:solidFill>
                  <a:schemeClr val="tx1"/>
                </a:solidFill>
                <a:latin typeface="+mn-lt"/>
                <a:ea typeface="+mn-ea"/>
                <a:cs typeface="+mn-cs"/>
              </a:defRPr>
            </a:lvl5pPr>
            <a:lvl6pPr marL="8099755" indent="0" algn="ctr" defTabSz="3239902" rtl="0" eaLnBrk="1" latinLnBrk="0" hangingPunct="1">
              <a:lnSpc>
                <a:spcPct val="90000"/>
              </a:lnSpc>
              <a:spcBef>
                <a:spcPts val="1772"/>
              </a:spcBef>
              <a:buFont typeface="Arial" panose="020B0604020202020204" pitchFamily="34" charset="0"/>
              <a:buNone/>
              <a:defRPr sz="5669" kern="1200">
                <a:solidFill>
                  <a:schemeClr val="tx1"/>
                </a:solidFill>
                <a:latin typeface="+mn-lt"/>
                <a:ea typeface="+mn-ea"/>
                <a:cs typeface="+mn-cs"/>
              </a:defRPr>
            </a:lvl6pPr>
            <a:lvl7pPr marL="9719706" indent="0" algn="ctr" defTabSz="3239902" rtl="0" eaLnBrk="1" latinLnBrk="0" hangingPunct="1">
              <a:lnSpc>
                <a:spcPct val="90000"/>
              </a:lnSpc>
              <a:spcBef>
                <a:spcPts val="1772"/>
              </a:spcBef>
              <a:buFont typeface="Arial" panose="020B0604020202020204" pitchFamily="34" charset="0"/>
              <a:buNone/>
              <a:defRPr sz="5669" kern="1200">
                <a:solidFill>
                  <a:schemeClr val="tx1"/>
                </a:solidFill>
                <a:latin typeface="+mn-lt"/>
                <a:ea typeface="+mn-ea"/>
                <a:cs typeface="+mn-cs"/>
              </a:defRPr>
            </a:lvl7pPr>
            <a:lvl8pPr marL="11339657" indent="0" algn="ctr" defTabSz="3239902" rtl="0" eaLnBrk="1" latinLnBrk="0" hangingPunct="1">
              <a:lnSpc>
                <a:spcPct val="90000"/>
              </a:lnSpc>
              <a:spcBef>
                <a:spcPts val="1772"/>
              </a:spcBef>
              <a:buFont typeface="Arial" panose="020B0604020202020204" pitchFamily="34" charset="0"/>
              <a:buNone/>
              <a:defRPr sz="5669" kern="1200">
                <a:solidFill>
                  <a:schemeClr val="tx1"/>
                </a:solidFill>
                <a:latin typeface="+mn-lt"/>
                <a:ea typeface="+mn-ea"/>
                <a:cs typeface="+mn-cs"/>
              </a:defRPr>
            </a:lvl8pPr>
            <a:lvl9pPr marL="12959608" indent="0" algn="ctr" defTabSz="3239902" rtl="0" eaLnBrk="1" latinLnBrk="0" hangingPunct="1">
              <a:lnSpc>
                <a:spcPct val="90000"/>
              </a:lnSpc>
              <a:spcBef>
                <a:spcPts val="1772"/>
              </a:spcBef>
              <a:buFont typeface="Arial" panose="020B0604020202020204" pitchFamily="34" charset="0"/>
              <a:buNone/>
              <a:defRPr sz="5669" kern="1200">
                <a:solidFill>
                  <a:schemeClr val="tx1"/>
                </a:solidFill>
                <a:latin typeface="+mn-lt"/>
                <a:ea typeface="+mn-ea"/>
                <a:cs typeface="+mn-cs"/>
              </a:defRPr>
            </a:lvl9pPr>
          </a:lstStyle>
          <a:p>
            <a:pPr algn="just"/>
            <a:r>
              <a:rPr lang="pt-BR" sz="4000" i="1" dirty="0" err="1">
                <a:latin typeface="Arial" panose="020B0604020202020204" pitchFamily="34" charset="0"/>
                <a:cs typeface="Arial" panose="020B0604020202020204" pitchFamily="34" charset="0"/>
              </a:rPr>
              <a:t>Affiliation</a:t>
            </a:r>
            <a:r>
              <a:rPr lang="pt-BR" sz="4000" i="1" dirty="0">
                <a:latin typeface="Arial" panose="020B0604020202020204" pitchFamily="34" charset="0"/>
                <a:cs typeface="Arial" panose="020B0604020202020204" pitchFamily="34" charset="0"/>
              </a:rPr>
              <a:t> </a:t>
            </a:r>
            <a:r>
              <a:rPr lang="pt-BR" sz="4000" i="1" dirty="0" err="1">
                <a:latin typeface="Arial" panose="020B0604020202020204" pitchFamily="34" charset="0"/>
                <a:cs typeface="Arial" panose="020B0604020202020204" pitchFamily="34" charset="0"/>
              </a:rPr>
              <a:t>and</a:t>
            </a:r>
            <a:r>
              <a:rPr lang="pt-BR" sz="4000" i="1" dirty="0">
                <a:latin typeface="Arial" panose="020B0604020202020204" pitchFamily="34" charset="0"/>
                <a:cs typeface="Arial" panose="020B0604020202020204" pitchFamily="34" charset="0"/>
              </a:rPr>
              <a:t> </a:t>
            </a:r>
            <a:r>
              <a:rPr lang="pt-BR" sz="4000" i="1" dirty="0" err="1">
                <a:latin typeface="Arial" panose="020B0604020202020204" pitchFamily="34" charset="0"/>
                <a:cs typeface="Arial" panose="020B0604020202020204" pitchFamily="34" charset="0"/>
              </a:rPr>
              <a:t>presenter’s</a:t>
            </a:r>
            <a:r>
              <a:rPr lang="pt-BR" sz="4000" i="1" dirty="0">
                <a:latin typeface="Arial" panose="020B0604020202020204" pitchFamily="34" charset="0"/>
                <a:cs typeface="Arial" panose="020B0604020202020204" pitchFamily="34" charset="0"/>
              </a:rPr>
              <a:t> </a:t>
            </a:r>
            <a:r>
              <a:rPr lang="pt-BR" sz="4000" i="1" dirty="0" err="1">
                <a:latin typeface="Arial" panose="020B0604020202020204" pitchFamily="34" charset="0"/>
                <a:cs typeface="Arial" panose="020B0604020202020204" pitchFamily="34" charset="0"/>
              </a:rPr>
              <a:t>eletronic</a:t>
            </a:r>
            <a:r>
              <a:rPr lang="pt-BR" sz="4000" i="1" dirty="0">
                <a:latin typeface="Arial" panose="020B0604020202020204" pitchFamily="34" charset="0"/>
                <a:cs typeface="Arial" panose="020B0604020202020204" pitchFamily="34" charset="0"/>
              </a:rPr>
              <a:t> </a:t>
            </a:r>
            <a:r>
              <a:rPr lang="pt-BR" sz="4000" i="1" dirty="0" err="1">
                <a:latin typeface="Arial" panose="020B0604020202020204" pitchFamily="34" charset="0"/>
                <a:cs typeface="Arial" panose="020B0604020202020204" pitchFamily="34" charset="0"/>
              </a:rPr>
              <a:t>address</a:t>
            </a:r>
            <a:r>
              <a:rPr lang="pt-BR" sz="4000" i="1" dirty="0">
                <a:latin typeface="Arial" panose="020B0604020202020204" pitchFamily="34" charset="0"/>
                <a:cs typeface="Arial" panose="020B0604020202020204" pitchFamily="34" charset="0"/>
              </a:rPr>
              <a:t> (e-mail)</a:t>
            </a:r>
          </a:p>
        </p:txBody>
      </p:sp>
      <p:sp>
        <p:nvSpPr>
          <p:cNvPr id="6" name="TextBox 15">
            <a:extLst>
              <a:ext uri="{FF2B5EF4-FFF2-40B4-BE49-F238E27FC236}">
                <a16:creationId xmlns:a16="http://schemas.microsoft.com/office/drawing/2014/main" id="{E15646ED-0503-3992-D30A-38EBA666CF2E}"/>
              </a:ext>
            </a:extLst>
          </p:cNvPr>
          <p:cNvSpPr txBox="1"/>
          <p:nvPr/>
        </p:nvSpPr>
        <p:spPr>
          <a:xfrm>
            <a:off x="1026146" y="9916302"/>
            <a:ext cx="11273678" cy="5016758"/>
          </a:xfrm>
          <a:prstGeom prst="rect">
            <a:avLst/>
          </a:prstGeom>
          <a:noFill/>
        </p:spPr>
        <p:txBody>
          <a:bodyPr wrap="square" rtlCol="0">
            <a:spAutoFit/>
          </a:bodyPr>
          <a:lstStyle>
            <a:defPPr>
              <a:defRPr lang="en-US"/>
            </a:defPPr>
            <a:lvl1pPr indent="906463" algn="just">
              <a:defRPr sz="4000">
                <a:latin typeface="Arial" panose="020B0604020202020204" pitchFamily="34" charset="0"/>
                <a:cs typeface="Arial" panose="020B0604020202020204" pitchFamily="34" charset="0"/>
              </a:defRPr>
            </a:lvl1pPr>
          </a:lstStyle>
          <a:p>
            <a:r>
              <a:rPr lang="en-US" dirty="0"/>
              <a:t>The introduction should briefly contextualize the problem or knowledge gap in the field and highlight the relevance of the study. Provide key theoretical concepts that support the research objective and conclude with the rationale for your investigation. You can include a graphic or relevant image to enhance this section.</a:t>
            </a:r>
          </a:p>
          <a:p>
            <a:endParaRPr lang="en-BR" dirty="0"/>
          </a:p>
        </p:txBody>
      </p:sp>
      <p:sp>
        <p:nvSpPr>
          <p:cNvPr id="7" name="TextBox 16">
            <a:extLst>
              <a:ext uri="{FF2B5EF4-FFF2-40B4-BE49-F238E27FC236}">
                <a16:creationId xmlns:a16="http://schemas.microsoft.com/office/drawing/2014/main" id="{A1C706BF-3935-9123-DB8E-981076D38270}"/>
              </a:ext>
            </a:extLst>
          </p:cNvPr>
          <p:cNvSpPr txBox="1"/>
          <p:nvPr/>
        </p:nvSpPr>
        <p:spPr>
          <a:xfrm>
            <a:off x="911388" y="18734605"/>
            <a:ext cx="11246442" cy="2554545"/>
          </a:xfrm>
          <a:prstGeom prst="rect">
            <a:avLst/>
          </a:prstGeom>
          <a:noFill/>
        </p:spPr>
        <p:txBody>
          <a:bodyPr wrap="square" rtlCol="0">
            <a:spAutoFit/>
          </a:bodyPr>
          <a:lstStyle>
            <a:defPPr>
              <a:defRPr lang="en-US"/>
            </a:defPPr>
            <a:lvl1pPr indent="906463" algn="just">
              <a:defRPr sz="4400"/>
            </a:lvl1pPr>
          </a:lstStyle>
          <a:p>
            <a:r>
              <a:rPr lang="en-US" sz="4000" dirty="0">
                <a:latin typeface="Arial" panose="020B0604020202020204" pitchFamily="34" charset="0"/>
                <a:cs typeface="Arial" panose="020B0604020202020204" pitchFamily="34" charset="0"/>
              </a:rPr>
              <a:t>The objective should clearly and concisely state the primary goal of the study. If applicable, specific objectives can be included as part of this section.</a:t>
            </a:r>
            <a:endParaRPr lang="en-BR" sz="4000" dirty="0">
              <a:latin typeface="Arial" panose="020B0604020202020204" pitchFamily="34" charset="0"/>
              <a:cs typeface="Arial" panose="020B0604020202020204" pitchFamily="34" charset="0"/>
            </a:endParaRPr>
          </a:p>
        </p:txBody>
      </p:sp>
      <p:sp>
        <p:nvSpPr>
          <p:cNvPr id="8" name="TextBox 17">
            <a:extLst>
              <a:ext uri="{FF2B5EF4-FFF2-40B4-BE49-F238E27FC236}">
                <a16:creationId xmlns:a16="http://schemas.microsoft.com/office/drawing/2014/main" id="{49A6F32C-2491-4DEA-4A51-4AE2B31BF31D}"/>
              </a:ext>
            </a:extLst>
          </p:cNvPr>
          <p:cNvSpPr txBox="1"/>
          <p:nvPr/>
        </p:nvSpPr>
        <p:spPr>
          <a:xfrm>
            <a:off x="1107978" y="25688130"/>
            <a:ext cx="11273678" cy="3785652"/>
          </a:xfrm>
          <a:prstGeom prst="rect">
            <a:avLst/>
          </a:prstGeom>
          <a:noFill/>
        </p:spPr>
        <p:txBody>
          <a:bodyPr wrap="square" rtlCol="0">
            <a:spAutoFit/>
          </a:bodyPr>
          <a:lstStyle/>
          <a:p>
            <a:pPr indent="906463" algn="just"/>
            <a:r>
              <a:rPr lang="en-US" sz="4000" dirty="0">
                <a:latin typeface="Arial" panose="020B0604020202020204" pitchFamily="34" charset="0"/>
                <a:cs typeface="Arial" panose="020B0604020202020204" pitchFamily="34" charset="0"/>
              </a:rPr>
              <a:t>The methods section should outline the materials used and describe the key steps of the experimental process. Include details. Consider using a flowchart or diagram to visually represent the methodology for better comprehension. Aim for brevity while ensuring clarity.</a:t>
            </a:r>
            <a:endParaRPr lang="en-BR" sz="4000" dirty="0">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527A84A9-E393-3AAE-43BE-71A14E759183}"/>
              </a:ext>
            </a:extLst>
          </p:cNvPr>
          <p:cNvSpPr/>
          <p:nvPr/>
        </p:nvSpPr>
        <p:spPr>
          <a:xfrm>
            <a:off x="13113834" y="8533495"/>
            <a:ext cx="11174752" cy="931273"/>
          </a:xfrm>
          <a:prstGeom prst="roundRect">
            <a:avLst/>
          </a:prstGeom>
          <a:solidFill>
            <a:srgbClr val="0F8D44"/>
          </a:solidFill>
          <a:ln>
            <a:solidFill>
              <a:srgbClr val="41D1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R" sz="6500" b="1" dirty="0">
                <a:solidFill>
                  <a:srgbClr val="FFFFFF"/>
                </a:solidFill>
                <a:latin typeface="Arial" panose="020B0604020202020204" pitchFamily="34" charset="0"/>
                <a:cs typeface="Arial" panose="020B0604020202020204" pitchFamily="34" charset="0"/>
              </a:rPr>
              <a:t>RESULTS</a:t>
            </a:r>
          </a:p>
        </p:txBody>
      </p:sp>
      <p:sp>
        <p:nvSpPr>
          <p:cNvPr id="10" name="TextBox 18">
            <a:extLst>
              <a:ext uri="{FF2B5EF4-FFF2-40B4-BE49-F238E27FC236}">
                <a16:creationId xmlns:a16="http://schemas.microsoft.com/office/drawing/2014/main" id="{F22539A5-C5CC-B968-FBDA-4D1D16F48EB9}"/>
              </a:ext>
            </a:extLst>
          </p:cNvPr>
          <p:cNvSpPr txBox="1"/>
          <p:nvPr/>
        </p:nvSpPr>
        <p:spPr>
          <a:xfrm>
            <a:off x="13113834" y="9785401"/>
            <a:ext cx="11174752" cy="4401205"/>
          </a:xfrm>
          <a:prstGeom prst="rect">
            <a:avLst/>
          </a:prstGeom>
          <a:noFill/>
        </p:spPr>
        <p:txBody>
          <a:bodyPr wrap="square" rtlCol="0">
            <a:spAutoFit/>
          </a:bodyPr>
          <a:lstStyle>
            <a:defPPr>
              <a:defRPr lang="en-US"/>
            </a:defPPr>
            <a:lvl1pPr indent="906463" algn="just">
              <a:defRPr sz="4400"/>
            </a:lvl1pPr>
          </a:lstStyle>
          <a:p>
            <a:r>
              <a:rPr lang="en-US" sz="4000" dirty="0">
                <a:latin typeface="Arial" panose="020B0604020202020204" pitchFamily="34" charset="0"/>
                <a:cs typeface="Arial" panose="020B0604020202020204" pitchFamily="34" charset="0"/>
              </a:rPr>
              <a:t>The results section should present the main findings through graphs, tables, or images. Highlight the most significant results with short explanatory statements next to the visuals.  Ensure that all figures have clear captions and avoid overloading this section with excessive information.</a:t>
            </a:r>
            <a:endParaRPr lang="en-BR" sz="4000" dirty="0">
              <a:latin typeface="Arial" panose="020B0604020202020204" pitchFamily="34" charset="0"/>
              <a:cs typeface="Arial" panose="020B0604020202020204" pitchFamily="34" charset="0"/>
            </a:endParaRPr>
          </a:p>
        </p:txBody>
      </p:sp>
      <p:sp>
        <p:nvSpPr>
          <p:cNvPr id="11" name="TextBox 19">
            <a:extLst>
              <a:ext uri="{FF2B5EF4-FFF2-40B4-BE49-F238E27FC236}">
                <a16:creationId xmlns:a16="http://schemas.microsoft.com/office/drawing/2014/main" id="{BE9BE878-67C5-3D39-A90B-9B4E5547E6EE}"/>
              </a:ext>
            </a:extLst>
          </p:cNvPr>
          <p:cNvSpPr txBox="1"/>
          <p:nvPr/>
        </p:nvSpPr>
        <p:spPr>
          <a:xfrm>
            <a:off x="13113833" y="18662150"/>
            <a:ext cx="11174753" cy="3170099"/>
          </a:xfrm>
          <a:prstGeom prst="rect">
            <a:avLst/>
          </a:prstGeom>
          <a:noFill/>
        </p:spPr>
        <p:txBody>
          <a:bodyPr wrap="square" rtlCol="0">
            <a:spAutoFit/>
          </a:bodyPr>
          <a:lstStyle>
            <a:defPPr>
              <a:defRPr lang="en-US"/>
            </a:defPPr>
            <a:lvl1pPr indent="906463" algn="just">
              <a:defRPr sz="4400"/>
            </a:lvl1pPr>
          </a:lstStyle>
          <a:p>
            <a:r>
              <a:rPr lang="en-US" sz="4000" dirty="0">
                <a:latin typeface="Arial" panose="020B0604020202020204" pitchFamily="34" charset="0"/>
                <a:cs typeface="Arial" panose="020B0604020202020204" pitchFamily="34" charset="0"/>
              </a:rPr>
              <a:t>The conclusion should summarize the key findings of the study and relate them to the initial objective. Mention the implications of the results and suggest potential future applications or research directions.</a:t>
            </a:r>
          </a:p>
        </p:txBody>
      </p:sp>
      <p:sp>
        <p:nvSpPr>
          <p:cNvPr id="12" name="Rounded Rectangle 4">
            <a:extLst>
              <a:ext uri="{FF2B5EF4-FFF2-40B4-BE49-F238E27FC236}">
                <a16:creationId xmlns:a16="http://schemas.microsoft.com/office/drawing/2014/main" id="{C9099715-A9E8-6C17-946E-461F9533F42F}"/>
              </a:ext>
            </a:extLst>
          </p:cNvPr>
          <p:cNvSpPr/>
          <p:nvPr/>
        </p:nvSpPr>
        <p:spPr>
          <a:xfrm>
            <a:off x="944315" y="8534312"/>
            <a:ext cx="11437341" cy="937325"/>
          </a:xfrm>
          <a:prstGeom prst="roundRect">
            <a:avLst/>
          </a:prstGeom>
          <a:solidFill>
            <a:srgbClr val="0F8D44"/>
          </a:solidFill>
          <a:ln>
            <a:solidFill>
              <a:srgbClr val="41D1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R" sz="6500" b="1" dirty="0">
                <a:solidFill>
                  <a:srgbClr val="FFFFFF"/>
                </a:solidFill>
                <a:latin typeface="Arial" panose="020B0604020202020204" pitchFamily="34" charset="0"/>
                <a:cs typeface="Arial" panose="020B0604020202020204" pitchFamily="34" charset="0"/>
              </a:rPr>
              <a:t>INTRODUCTION</a:t>
            </a:r>
          </a:p>
        </p:txBody>
      </p:sp>
      <p:sp>
        <p:nvSpPr>
          <p:cNvPr id="13" name="Rounded Rectangle 6">
            <a:extLst>
              <a:ext uri="{FF2B5EF4-FFF2-40B4-BE49-F238E27FC236}">
                <a16:creationId xmlns:a16="http://schemas.microsoft.com/office/drawing/2014/main" id="{A93A5075-1572-7378-63A2-6FE903B42151}"/>
              </a:ext>
            </a:extLst>
          </p:cNvPr>
          <p:cNvSpPr/>
          <p:nvPr/>
        </p:nvSpPr>
        <p:spPr>
          <a:xfrm>
            <a:off x="971550" y="17561166"/>
            <a:ext cx="11246443" cy="937325"/>
          </a:xfrm>
          <a:prstGeom prst="roundRect">
            <a:avLst/>
          </a:prstGeom>
          <a:solidFill>
            <a:srgbClr val="0F8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R" sz="6500" b="1" dirty="0">
                <a:solidFill>
                  <a:srgbClr val="FFFFFF"/>
                </a:solidFill>
                <a:latin typeface="Arial" panose="020B0604020202020204" pitchFamily="34" charset="0"/>
                <a:cs typeface="Arial" panose="020B0604020202020204" pitchFamily="34" charset="0"/>
              </a:rPr>
              <a:t>AIM</a:t>
            </a:r>
          </a:p>
        </p:txBody>
      </p:sp>
      <p:sp>
        <p:nvSpPr>
          <p:cNvPr id="14" name="Rounded Rectangle 7">
            <a:extLst>
              <a:ext uri="{FF2B5EF4-FFF2-40B4-BE49-F238E27FC236}">
                <a16:creationId xmlns:a16="http://schemas.microsoft.com/office/drawing/2014/main" id="{AA660923-9226-775A-824C-A52B5EE15C67}"/>
              </a:ext>
            </a:extLst>
          </p:cNvPr>
          <p:cNvSpPr/>
          <p:nvPr/>
        </p:nvSpPr>
        <p:spPr>
          <a:xfrm>
            <a:off x="944315" y="24246131"/>
            <a:ext cx="11437341" cy="937325"/>
          </a:xfrm>
          <a:prstGeom prst="roundRect">
            <a:avLst/>
          </a:prstGeom>
          <a:solidFill>
            <a:srgbClr val="0F8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R" sz="6500" b="1" dirty="0">
                <a:solidFill>
                  <a:srgbClr val="FFFFFF"/>
                </a:solidFill>
                <a:latin typeface="Arial" panose="020B0604020202020204" pitchFamily="34" charset="0"/>
                <a:cs typeface="Arial" panose="020B0604020202020204" pitchFamily="34" charset="0"/>
              </a:rPr>
              <a:t>METHODS</a:t>
            </a:r>
          </a:p>
        </p:txBody>
      </p:sp>
      <p:sp>
        <p:nvSpPr>
          <p:cNvPr id="15" name="Rounded Rectangle 10">
            <a:extLst>
              <a:ext uri="{FF2B5EF4-FFF2-40B4-BE49-F238E27FC236}">
                <a16:creationId xmlns:a16="http://schemas.microsoft.com/office/drawing/2014/main" id="{56E60797-9992-375A-40D6-BBF0C9896285}"/>
              </a:ext>
            </a:extLst>
          </p:cNvPr>
          <p:cNvSpPr/>
          <p:nvPr/>
        </p:nvSpPr>
        <p:spPr>
          <a:xfrm>
            <a:off x="13264871" y="23308806"/>
            <a:ext cx="10410915" cy="9373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BR" sz="4000" i="1" dirty="0">
                <a:solidFill>
                  <a:schemeClr val="tx1"/>
                </a:solidFill>
                <a:latin typeface="Arial" panose="020B0604020202020204" pitchFamily="34" charset="0"/>
                <a:cs typeface="Arial" panose="020B0604020202020204" pitchFamily="34" charset="0"/>
              </a:rPr>
              <a:t>Financial support:</a:t>
            </a:r>
          </a:p>
        </p:txBody>
      </p:sp>
      <p:sp>
        <p:nvSpPr>
          <p:cNvPr id="16" name="CaixaDeTexto 15">
            <a:extLst>
              <a:ext uri="{FF2B5EF4-FFF2-40B4-BE49-F238E27FC236}">
                <a16:creationId xmlns:a16="http://schemas.microsoft.com/office/drawing/2014/main" id="{1F2A4893-9676-361A-F149-28133A5606BD}"/>
              </a:ext>
            </a:extLst>
          </p:cNvPr>
          <p:cNvSpPr txBox="1"/>
          <p:nvPr/>
        </p:nvSpPr>
        <p:spPr>
          <a:xfrm>
            <a:off x="944315" y="1579100"/>
            <a:ext cx="14439900"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7200"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Helvetica Neue"/>
              </a:rPr>
              <a:t>RESEARCH TITLE</a:t>
            </a:r>
          </a:p>
        </p:txBody>
      </p:sp>
      <p:sp>
        <p:nvSpPr>
          <p:cNvPr id="17" name="Rounded Rectangle 6">
            <a:extLst>
              <a:ext uri="{FF2B5EF4-FFF2-40B4-BE49-F238E27FC236}">
                <a16:creationId xmlns:a16="http://schemas.microsoft.com/office/drawing/2014/main" id="{61038DFC-26F8-7640-A3E7-16C6700C94EF}"/>
              </a:ext>
            </a:extLst>
          </p:cNvPr>
          <p:cNvSpPr/>
          <p:nvPr/>
        </p:nvSpPr>
        <p:spPr>
          <a:xfrm>
            <a:off x="13113832" y="17531206"/>
            <a:ext cx="11174753" cy="937325"/>
          </a:xfrm>
          <a:prstGeom prst="roundRect">
            <a:avLst/>
          </a:prstGeom>
          <a:solidFill>
            <a:srgbClr val="0F8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500" b="1" dirty="0">
                <a:solidFill>
                  <a:srgbClr val="FFFFFF"/>
                </a:solidFill>
                <a:latin typeface="Arial" panose="020B0604020202020204" pitchFamily="34" charset="0"/>
                <a:cs typeface="Arial" panose="020B0604020202020204" pitchFamily="34" charset="0"/>
              </a:rPr>
              <a:t>CONCLUSIONS</a:t>
            </a:r>
            <a:endParaRPr lang="en-BR" sz="65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266043"/>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28</TotalTime>
  <Words>228</Words>
  <Application>Microsoft Office PowerPoint</Application>
  <PresentationFormat>Personalizar</PresentationFormat>
  <Paragraphs>14</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Aptos</vt:lpstr>
      <vt:lpstr>Aptos Display</vt:lpstr>
      <vt:lpstr>Arial</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Aparecida de Lima</dc:creator>
  <cp:lastModifiedBy>Aline Takeuchi</cp:lastModifiedBy>
  <cp:revision>3</cp:revision>
  <dcterms:created xsi:type="dcterms:W3CDTF">2025-01-09T13:29:02Z</dcterms:created>
  <dcterms:modified xsi:type="dcterms:W3CDTF">2025-01-09T14:52:50Z</dcterms:modified>
</cp:coreProperties>
</file>