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5"/>
  </p:notesMasterIdLst>
  <p:sldIdLst>
    <p:sldId id="267" r:id="rId2"/>
    <p:sldId id="270" r:id="rId3"/>
    <p:sldId id="269" r:id="rId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9449"/>
    <a:srgbClr val="0E8D46"/>
    <a:srgbClr val="C39E43"/>
    <a:srgbClr val="FE0000"/>
    <a:srgbClr val="4473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621" autoAdjust="0"/>
  </p:normalViewPr>
  <p:slideViewPr>
    <p:cSldViewPr snapToGrid="0">
      <p:cViewPr varScale="1">
        <p:scale>
          <a:sx n="34" d="100"/>
          <a:sy n="34" d="100"/>
        </p:scale>
        <p:origin x="119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>
            <a:extLst>
              <a:ext uri="{FF2B5EF4-FFF2-40B4-BE49-F238E27FC236}">
                <a16:creationId xmlns:a16="http://schemas.microsoft.com/office/drawing/2014/main" id="{436F1D74-ACEE-404D-FE87-C07FD20BB33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44230" y="0"/>
            <a:ext cx="6139770" cy="5220538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962E8E6C-08AC-9FF5-8413-15B020B542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61302" y="-52740"/>
            <a:ext cx="8189238" cy="2287965"/>
          </a:xfrm>
          <a:prstGeom prst="rect">
            <a:avLst/>
          </a:prstGeom>
        </p:spPr>
      </p:pic>
      <p:pic>
        <p:nvPicPr>
          <p:cNvPr id="20" name="IPRG.png" descr="IPRG.png">
            <a:extLst>
              <a:ext uri="{FF2B5EF4-FFF2-40B4-BE49-F238E27FC236}">
                <a16:creationId xmlns:a16="http://schemas.microsoft.com/office/drawing/2014/main" id="{6BE489D3-6BC8-B5AC-E2C2-DD44F087339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1451383" y="12106308"/>
            <a:ext cx="2655833" cy="117036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458B3F6F-C6BE-F51F-694D-FEE54E94EC6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8" y="12239530"/>
            <a:ext cx="5239397" cy="90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6856BD9E-65A3-A8AF-38F0-B74B2397854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273684" y="11821185"/>
            <a:ext cx="23833532" cy="0"/>
          </a:xfrm>
          <a:prstGeom prst="line">
            <a:avLst/>
          </a:prstGeom>
          <a:noFill/>
          <a:ln w="25400" cap="flat">
            <a:solidFill>
              <a:srgbClr val="0E8D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07ADABB2-63A8-D858-C183-64071E2A943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273684" y="2235225"/>
            <a:ext cx="18745836" cy="0"/>
          </a:xfrm>
          <a:prstGeom prst="line">
            <a:avLst/>
          </a:prstGeom>
          <a:noFill/>
          <a:ln w="25400" cap="flat">
            <a:solidFill>
              <a:srgbClr val="0E8D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3" name="Imagem 2" descr="Desenho preto e branco&#10;&#10;Descrição gerada automaticamente com confiança baixa">
            <a:extLst>
              <a:ext uri="{FF2B5EF4-FFF2-40B4-BE49-F238E27FC236}">
                <a16:creationId xmlns:a16="http://schemas.microsoft.com/office/drawing/2014/main" id="{600E0F68-6441-F782-09E5-95B7F3737BB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4230" y="12239530"/>
            <a:ext cx="2607387" cy="103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765222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E1D3DFC1-35A6-4E6A-B1F8-8B3825C11777}"/>
              </a:ext>
            </a:extLst>
          </p:cNvPr>
          <p:cNvSpPr/>
          <p:nvPr userDrawn="1"/>
        </p:nvSpPr>
        <p:spPr>
          <a:xfrm>
            <a:off x="-48101" y="-48101"/>
            <a:ext cx="24480203" cy="659771"/>
          </a:xfrm>
          <a:prstGeom prst="rect">
            <a:avLst/>
          </a:prstGeom>
          <a:solidFill>
            <a:srgbClr val="0E8D4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2C6C8078-2D26-21D1-2A0D-5692E1E3D14D}"/>
              </a:ext>
            </a:extLst>
          </p:cNvPr>
          <p:cNvCxnSpPr>
            <a:cxnSpLocks/>
          </p:cNvCxnSpPr>
          <p:nvPr userDrawn="1"/>
        </p:nvCxnSpPr>
        <p:spPr>
          <a:xfrm>
            <a:off x="273684" y="11821185"/>
            <a:ext cx="23833532" cy="0"/>
          </a:xfrm>
          <a:prstGeom prst="line">
            <a:avLst/>
          </a:prstGeom>
          <a:noFill/>
          <a:ln w="25400" cap="flat">
            <a:solidFill>
              <a:srgbClr val="0E8D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0" name="IPRG.png" descr="IPRG.png">
            <a:extLst>
              <a:ext uri="{FF2B5EF4-FFF2-40B4-BE49-F238E27FC236}">
                <a16:creationId xmlns:a16="http://schemas.microsoft.com/office/drawing/2014/main" id="{10AEA423-9FA6-F146-CBC5-8B1B88FD6E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451383" y="12106308"/>
            <a:ext cx="2655833" cy="117036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C3A928DC-22CE-C408-FDE8-72B5EDCEA73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8" y="12239530"/>
            <a:ext cx="5239397" cy="90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ítulo 2">
            <a:extLst>
              <a:ext uri="{FF2B5EF4-FFF2-40B4-BE49-F238E27FC236}">
                <a16:creationId xmlns:a16="http://schemas.microsoft.com/office/drawing/2014/main" id="{F711F142-B8E2-A4D9-206C-D37FF6A7B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684" y="1030014"/>
            <a:ext cx="23114000" cy="2006600"/>
          </a:xfrm>
        </p:spPr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13" name="Espaço Reservado para Texto 3">
            <a:extLst>
              <a:ext uri="{FF2B5EF4-FFF2-40B4-BE49-F238E27FC236}">
                <a16:creationId xmlns:a16="http://schemas.microsoft.com/office/drawing/2014/main" id="{FBDD7415-5C98-C1D2-EA20-3B9126BD15D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73684" y="3977739"/>
            <a:ext cx="23114000" cy="15875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81EBC18A-30B7-973B-0D45-75B9762248E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 dirty="0"/>
          </a:p>
        </p:txBody>
      </p:sp>
      <p:pic>
        <p:nvPicPr>
          <p:cNvPr id="3" name="Imagem 2" descr="Desenho preto e branco&#10;&#10;Descrição gerada automaticamente com confiança baixa">
            <a:extLst>
              <a:ext uri="{FF2B5EF4-FFF2-40B4-BE49-F238E27FC236}">
                <a16:creationId xmlns:a16="http://schemas.microsoft.com/office/drawing/2014/main" id="{40413751-82A9-9260-39E2-812ED6B7DDD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4230" y="12239530"/>
            <a:ext cx="2607387" cy="103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584912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Heron flying low over a beach with a short fence in the foreground"/>
          <p:cNvSpPr>
            <a:spLocks noGrp="1"/>
          </p:cNvSpPr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2" name="Rectangle">
            <a:extLst>
              <a:ext uri="{FF2B5EF4-FFF2-40B4-BE49-F238E27FC236}">
                <a16:creationId xmlns:a16="http://schemas.microsoft.com/office/drawing/2014/main" id="{5BE59F7C-0A56-6E82-6E46-386EA3F0EBBE}"/>
              </a:ext>
            </a:extLst>
          </p:cNvPr>
          <p:cNvSpPr/>
          <p:nvPr userDrawn="1"/>
        </p:nvSpPr>
        <p:spPr>
          <a:xfrm>
            <a:off x="-48101" y="-48101"/>
            <a:ext cx="24480203" cy="659771"/>
          </a:xfrm>
          <a:prstGeom prst="rect">
            <a:avLst/>
          </a:prstGeom>
          <a:solidFill>
            <a:srgbClr val="0E8D4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16530DA0-2944-6B2F-FCF1-7C142B3DB4EF}"/>
              </a:ext>
            </a:extLst>
          </p:cNvPr>
          <p:cNvCxnSpPr>
            <a:cxnSpLocks/>
          </p:cNvCxnSpPr>
          <p:nvPr userDrawn="1"/>
        </p:nvCxnSpPr>
        <p:spPr>
          <a:xfrm>
            <a:off x="273684" y="11821185"/>
            <a:ext cx="23833532" cy="0"/>
          </a:xfrm>
          <a:prstGeom prst="line">
            <a:avLst/>
          </a:prstGeom>
          <a:noFill/>
          <a:ln w="25400" cap="flat">
            <a:solidFill>
              <a:srgbClr val="0E8D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" name="IPRG.png" descr="IPRG.png">
            <a:extLst>
              <a:ext uri="{FF2B5EF4-FFF2-40B4-BE49-F238E27FC236}">
                <a16:creationId xmlns:a16="http://schemas.microsoft.com/office/drawing/2014/main" id="{4845BD0D-34A1-7C63-6D7E-1D2D1FCEFC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451383" y="12106308"/>
            <a:ext cx="2655833" cy="117036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8B8FEB-DB4E-5CA5-2ECC-2B4ED439881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8" y="12239530"/>
            <a:ext cx="5239397" cy="90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Desenho preto e branco&#10;&#10;Descrição gerada automaticamente com confiança baixa">
            <a:extLst>
              <a:ext uri="{FF2B5EF4-FFF2-40B4-BE49-F238E27FC236}">
                <a16:creationId xmlns:a16="http://schemas.microsoft.com/office/drawing/2014/main" id="{FD99CCFE-4D63-BF7B-42AF-B70AC141045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4230" y="12239530"/>
            <a:ext cx="2607387" cy="103714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 dirty="0"/>
          </a:p>
        </p:txBody>
      </p:sp>
      <p:sp>
        <p:nvSpPr>
          <p:cNvPr id="2" name="Rectangle">
            <a:extLst>
              <a:ext uri="{FF2B5EF4-FFF2-40B4-BE49-F238E27FC236}">
                <a16:creationId xmlns:a16="http://schemas.microsoft.com/office/drawing/2014/main" id="{161F180F-8A3D-6E4A-4DD5-D62A04352A7D}"/>
              </a:ext>
            </a:extLst>
          </p:cNvPr>
          <p:cNvSpPr/>
          <p:nvPr userDrawn="1"/>
        </p:nvSpPr>
        <p:spPr>
          <a:xfrm>
            <a:off x="-48101" y="-48101"/>
            <a:ext cx="24480203" cy="659771"/>
          </a:xfrm>
          <a:prstGeom prst="rect">
            <a:avLst/>
          </a:prstGeom>
          <a:solidFill>
            <a:srgbClr val="0E8D4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7B29967-0C93-93F7-B43E-B928FCEE27BB}"/>
              </a:ext>
            </a:extLst>
          </p:cNvPr>
          <p:cNvCxnSpPr>
            <a:cxnSpLocks/>
          </p:cNvCxnSpPr>
          <p:nvPr userDrawn="1"/>
        </p:nvCxnSpPr>
        <p:spPr>
          <a:xfrm>
            <a:off x="273684" y="11821185"/>
            <a:ext cx="23833532" cy="0"/>
          </a:xfrm>
          <a:prstGeom prst="line">
            <a:avLst/>
          </a:prstGeom>
          <a:noFill/>
          <a:ln w="25400" cap="flat">
            <a:solidFill>
              <a:srgbClr val="0E8D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" name="IPRG.png" descr="IPRG.png">
            <a:extLst>
              <a:ext uri="{FF2B5EF4-FFF2-40B4-BE49-F238E27FC236}">
                <a16:creationId xmlns:a16="http://schemas.microsoft.com/office/drawing/2014/main" id="{D1F041D0-A30F-A6FC-9899-7DC17E7CFA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451383" y="12106308"/>
            <a:ext cx="2655833" cy="117036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DDECC5-0877-D88F-F98B-CEC6D7E47A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8" y="12239530"/>
            <a:ext cx="5239397" cy="90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Desenho preto e branco&#10;&#10;Descrição gerada automaticamente com confiança baixa">
            <a:extLst>
              <a:ext uri="{FF2B5EF4-FFF2-40B4-BE49-F238E27FC236}">
                <a16:creationId xmlns:a16="http://schemas.microsoft.com/office/drawing/2014/main" id="{D143BDBF-8FD0-2AE0-AC2F-E3D164DF291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4230" y="12239530"/>
            <a:ext cx="2607387" cy="103714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2" name="Rectangle">
            <a:extLst>
              <a:ext uri="{FF2B5EF4-FFF2-40B4-BE49-F238E27FC236}">
                <a16:creationId xmlns:a16="http://schemas.microsoft.com/office/drawing/2014/main" id="{76D056C3-5BBA-0BCC-847E-455F2BF2F42E}"/>
              </a:ext>
            </a:extLst>
          </p:cNvPr>
          <p:cNvSpPr/>
          <p:nvPr userDrawn="1"/>
        </p:nvSpPr>
        <p:spPr>
          <a:xfrm>
            <a:off x="-48101" y="-48101"/>
            <a:ext cx="24480203" cy="659771"/>
          </a:xfrm>
          <a:prstGeom prst="rect">
            <a:avLst/>
          </a:prstGeom>
          <a:solidFill>
            <a:srgbClr val="0E8D4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B3D32C11-6AEA-FE39-7D8E-1486238F0C0D}"/>
              </a:ext>
            </a:extLst>
          </p:cNvPr>
          <p:cNvCxnSpPr>
            <a:cxnSpLocks/>
          </p:cNvCxnSpPr>
          <p:nvPr userDrawn="1"/>
        </p:nvCxnSpPr>
        <p:spPr>
          <a:xfrm>
            <a:off x="273684" y="11821185"/>
            <a:ext cx="23833532" cy="0"/>
          </a:xfrm>
          <a:prstGeom prst="line">
            <a:avLst/>
          </a:prstGeom>
          <a:noFill/>
          <a:ln w="25400" cap="flat">
            <a:solidFill>
              <a:srgbClr val="0E8D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" name="IPRG.png" descr="IPRG.png">
            <a:extLst>
              <a:ext uri="{FF2B5EF4-FFF2-40B4-BE49-F238E27FC236}">
                <a16:creationId xmlns:a16="http://schemas.microsoft.com/office/drawing/2014/main" id="{B0D279CE-4955-C88A-169A-6663D1E149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451383" y="12106308"/>
            <a:ext cx="2655833" cy="117036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3712DD-CDD7-CEEF-7953-A154B8DFD81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8" y="12239530"/>
            <a:ext cx="5239397" cy="90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Desenho preto e branco&#10;&#10;Descrição gerada automaticamente com confiança baixa">
            <a:extLst>
              <a:ext uri="{FF2B5EF4-FFF2-40B4-BE49-F238E27FC236}">
                <a16:creationId xmlns:a16="http://schemas.microsoft.com/office/drawing/2014/main" id="{D52BDEED-CBC5-4CB3-65E8-133518AEAB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4230" y="12239530"/>
            <a:ext cx="2607387" cy="103714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andy path between two hills leading to the ocean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2" name="Rectangle">
            <a:extLst>
              <a:ext uri="{FF2B5EF4-FFF2-40B4-BE49-F238E27FC236}">
                <a16:creationId xmlns:a16="http://schemas.microsoft.com/office/drawing/2014/main" id="{3B248D04-6B45-D174-DA0A-472B9E22032B}"/>
              </a:ext>
            </a:extLst>
          </p:cNvPr>
          <p:cNvSpPr/>
          <p:nvPr userDrawn="1"/>
        </p:nvSpPr>
        <p:spPr>
          <a:xfrm>
            <a:off x="-48101" y="-48101"/>
            <a:ext cx="24480203" cy="659771"/>
          </a:xfrm>
          <a:prstGeom prst="rect">
            <a:avLst/>
          </a:prstGeom>
          <a:solidFill>
            <a:srgbClr val="0E8D4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82D13FB6-5075-A7ED-BB2C-B629EBDFA8D4}"/>
              </a:ext>
            </a:extLst>
          </p:cNvPr>
          <p:cNvCxnSpPr>
            <a:cxnSpLocks/>
          </p:cNvCxnSpPr>
          <p:nvPr userDrawn="1"/>
        </p:nvCxnSpPr>
        <p:spPr>
          <a:xfrm>
            <a:off x="273684" y="11821185"/>
            <a:ext cx="23833532" cy="0"/>
          </a:xfrm>
          <a:prstGeom prst="line">
            <a:avLst/>
          </a:prstGeom>
          <a:noFill/>
          <a:ln w="25400" cap="flat">
            <a:solidFill>
              <a:srgbClr val="0E8D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" name="IPRG.png" descr="IPRG.png">
            <a:extLst>
              <a:ext uri="{FF2B5EF4-FFF2-40B4-BE49-F238E27FC236}">
                <a16:creationId xmlns:a16="http://schemas.microsoft.com/office/drawing/2014/main" id="{58CAEFE3-EAF1-3EC8-8D63-52B8194CC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451383" y="12106308"/>
            <a:ext cx="2655833" cy="117036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FC3B55-5FCD-1D91-16F5-2C4FA5D1C85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8" y="12239530"/>
            <a:ext cx="5239397" cy="90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Desenho preto e branco&#10;&#10;Descrição gerada automaticamente com confiança baixa">
            <a:extLst>
              <a:ext uri="{FF2B5EF4-FFF2-40B4-BE49-F238E27FC236}">
                <a16:creationId xmlns:a16="http://schemas.microsoft.com/office/drawing/2014/main" id="{48AB32DF-A83F-10C8-62C0-F05AE2A8510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4230" y="12239530"/>
            <a:ext cx="2607387" cy="103714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2" name="Rectangle">
            <a:extLst>
              <a:ext uri="{FF2B5EF4-FFF2-40B4-BE49-F238E27FC236}">
                <a16:creationId xmlns:a16="http://schemas.microsoft.com/office/drawing/2014/main" id="{5CCC7B67-534F-0E95-8CCE-AC7BC4D72565}"/>
              </a:ext>
            </a:extLst>
          </p:cNvPr>
          <p:cNvSpPr/>
          <p:nvPr userDrawn="1"/>
        </p:nvSpPr>
        <p:spPr>
          <a:xfrm>
            <a:off x="-48101" y="-48101"/>
            <a:ext cx="24480203" cy="659771"/>
          </a:xfrm>
          <a:prstGeom prst="rect">
            <a:avLst/>
          </a:prstGeom>
          <a:solidFill>
            <a:srgbClr val="0E8D4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6C6BF2D3-8926-EB02-3C1F-934D097A198A}"/>
              </a:ext>
            </a:extLst>
          </p:cNvPr>
          <p:cNvCxnSpPr>
            <a:cxnSpLocks/>
          </p:cNvCxnSpPr>
          <p:nvPr userDrawn="1"/>
        </p:nvCxnSpPr>
        <p:spPr>
          <a:xfrm>
            <a:off x="273684" y="11821185"/>
            <a:ext cx="23833532" cy="0"/>
          </a:xfrm>
          <a:prstGeom prst="line">
            <a:avLst/>
          </a:prstGeom>
          <a:noFill/>
          <a:ln w="25400" cap="flat">
            <a:solidFill>
              <a:srgbClr val="0E8D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" name="IPRG.png" descr="IPRG.png">
            <a:extLst>
              <a:ext uri="{FF2B5EF4-FFF2-40B4-BE49-F238E27FC236}">
                <a16:creationId xmlns:a16="http://schemas.microsoft.com/office/drawing/2014/main" id="{083C5AB9-FD3F-5CC5-FD6F-BEC9B93B45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451383" y="12106308"/>
            <a:ext cx="2655833" cy="117036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64A8DF-43B7-76B0-01DF-2F86D6513A0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8" y="12239530"/>
            <a:ext cx="5239397" cy="90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Desenho preto e branco&#10;&#10;Descrição gerada automaticamente com confiança baixa">
            <a:extLst>
              <a:ext uri="{FF2B5EF4-FFF2-40B4-BE49-F238E27FC236}">
                <a16:creationId xmlns:a16="http://schemas.microsoft.com/office/drawing/2014/main" id="{B085829B-8F93-4AA7-D851-4F578D2354C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4230" y="12239530"/>
            <a:ext cx="2607387" cy="103714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andy path between two hills leading to the ocean"/>
          <p:cNvSpPr>
            <a:spLocks noGrp="1"/>
          </p:cNvSpPr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Heron flying low over a beach with a short fence in the foreground"/>
          <p:cNvSpPr>
            <a:spLocks noGrp="1"/>
          </p:cNvSpPr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View of beach and sea from a grassy sand dune"/>
          <p:cNvSpPr>
            <a:spLocks noGrp="1"/>
          </p:cNvSpPr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2" name="Rectangle">
            <a:extLst>
              <a:ext uri="{FF2B5EF4-FFF2-40B4-BE49-F238E27FC236}">
                <a16:creationId xmlns:a16="http://schemas.microsoft.com/office/drawing/2014/main" id="{20A4EA69-7000-CF0D-EE9E-503E7FD76C69}"/>
              </a:ext>
            </a:extLst>
          </p:cNvPr>
          <p:cNvSpPr/>
          <p:nvPr userDrawn="1"/>
        </p:nvSpPr>
        <p:spPr>
          <a:xfrm>
            <a:off x="-48101" y="-48101"/>
            <a:ext cx="24480203" cy="659771"/>
          </a:xfrm>
          <a:prstGeom prst="rect">
            <a:avLst/>
          </a:prstGeom>
          <a:solidFill>
            <a:srgbClr val="0E8D4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224F405C-7E17-BD6B-D0A3-E4B089CCD4D0}"/>
              </a:ext>
            </a:extLst>
          </p:cNvPr>
          <p:cNvCxnSpPr>
            <a:cxnSpLocks/>
          </p:cNvCxnSpPr>
          <p:nvPr userDrawn="1"/>
        </p:nvCxnSpPr>
        <p:spPr>
          <a:xfrm>
            <a:off x="273684" y="11821185"/>
            <a:ext cx="23833532" cy="0"/>
          </a:xfrm>
          <a:prstGeom prst="line">
            <a:avLst/>
          </a:prstGeom>
          <a:noFill/>
          <a:ln w="25400" cap="flat">
            <a:solidFill>
              <a:srgbClr val="0E8D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" name="IPRG.png" descr="IPRG.png">
            <a:extLst>
              <a:ext uri="{FF2B5EF4-FFF2-40B4-BE49-F238E27FC236}">
                <a16:creationId xmlns:a16="http://schemas.microsoft.com/office/drawing/2014/main" id="{FB3C93BD-ED3C-6193-59C3-225DDDD17E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451383" y="12106308"/>
            <a:ext cx="2655833" cy="117036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65E897-41D3-16E8-5EDB-2253DC7839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8" y="12239530"/>
            <a:ext cx="5239397" cy="90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Desenho preto e branco&#10;&#10;Descrição gerada automaticamente com confiança baixa">
            <a:extLst>
              <a:ext uri="{FF2B5EF4-FFF2-40B4-BE49-F238E27FC236}">
                <a16:creationId xmlns:a16="http://schemas.microsoft.com/office/drawing/2014/main" id="{32651EF5-E617-7B0B-BC12-516FD476A91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4230" y="12239530"/>
            <a:ext cx="2607387" cy="103714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2" name="Rectangle">
            <a:extLst>
              <a:ext uri="{FF2B5EF4-FFF2-40B4-BE49-F238E27FC236}">
                <a16:creationId xmlns:a16="http://schemas.microsoft.com/office/drawing/2014/main" id="{1959A2B5-EE54-FBCE-D112-97CEE106D42E}"/>
              </a:ext>
            </a:extLst>
          </p:cNvPr>
          <p:cNvSpPr/>
          <p:nvPr userDrawn="1"/>
        </p:nvSpPr>
        <p:spPr>
          <a:xfrm>
            <a:off x="-48101" y="-48101"/>
            <a:ext cx="24480203" cy="659771"/>
          </a:xfrm>
          <a:prstGeom prst="rect">
            <a:avLst/>
          </a:prstGeom>
          <a:solidFill>
            <a:srgbClr val="0E8D4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DA1CAB77-0CE3-9EB0-E859-D07A4401211E}"/>
              </a:ext>
            </a:extLst>
          </p:cNvPr>
          <p:cNvCxnSpPr>
            <a:cxnSpLocks/>
          </p:cNvCxnSpPr>
          <p:nvPr userDrawn="1"/>
        </p:nvCxnSpPr>
        <p:spPr>
          <a:xfrm>
            <a:off x="273684" y="11821185"/>
            <a:ext cx="23833532" cy="0"/>
          </a:xfrm>
          <a:prstGeom prst="line">
            <a:avLst/>
          </a:prstGeom>
          <a:noFill/>
          <a:ln w="25400" cap="flat">
            <a:solidFill>
              <a:srgbClr val="0E8D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" name="IPRG.png" descr="IPRG.png">
            <a:extLst>
              <a:ext uri="{FF2B5EF4-FFF2-40B4-BE49-F238E27FC236}">
                <a16:creationId xmlns:a16="http://schemas.microsoft.com/office/drawing/2014/main" id="{6C2D8308-284D-9F33-51BB-190A907537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451383" y="12106308"/>
            <a:ext cx="2655833" cy="117036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4E58E5-7F2D-C3DE-5DDB-1A4ED777F0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8" y="12239530"/>
            <a:ext cx="5239397" cy="90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Desenho preto e branco&#10;&#10;Descrição gerada automaticamente com confiança baixa">
            <a:extLst>
              <a:ext uri="{FF2B5EF4-FFF2-40B4-BE49-F238E27FC236}">
                <a16:creationId xmlns:a16="http://schemas.microsoft.com/office/drawing/2014/main" id="{CF61033C-E9BB-7429-EA25-F51878A1759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4230" y="12239530"/>
            <a:ext cx="2607387" cy="103714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View of beach and sea from a grassy sand dune"/>
          <p:cNvSpPr>
            <a:spLocks noGrp="1"/>
          </p:cNvSpPr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2" name="Rectangle">
            <a:extLst>
              <a:ext uri="{FF2B5EF4-FFF2-40B4-BE49-F238E27FC236}">
                <a16:creationId xmlns:a16="http://schemas.microsoft.com/office/drawing/2014/main" id="{FC7E861D-4F0F-0870-420A-674CE6452A75}"/>
              </a:ext>
            </a:extLst>
          </p:cNvPr>
          <p:cNvSpPr/>
          <p:nvPr userDrawn="1"/>
        </p:nvSpPr>
        <p:spPr>
          <a:xfrm>
            <a:off x="-48101" y="-48101"/>
            <a:ext cx="24480203" cy="659771"/>
          </a:xfrm>
          <a:prstGeom prst="rect">
            <a:avLst/>
          </a:prstGeom>
          <a:solidFill>
            <a:srgbClr val="0E8D4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8739CA42-3528-E865-4576-3FF025D90BD9}"/>
              </a:ext>
            </a:extLst>
          </p:cNvPr>
          <p:cNvCxnSpPr>
            <a:cxnSpLocks/>
          </p:cNvCxnSpPr>
          <p:nvPr userDrawn="1"/>
        </p:nvCxnSpPr>
        <p:spPr>
          <a:xfrm>
            <a:off x="273684" y="11821185"/>
            <a:ext cx="23833532" cy="0"/>
          </a:xfrm>
          <a:prstGeom prst="line">
            <a:avLst/>
          </a:prstGeom>
          <a:noFill/>
          <a:ln w="25400" cap="flat">
            <a:solidFill>
              <a:srgbClr val="0E8D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" name="IPRG.png" descr="IPRG.png">
            <a:extLst>
              <a:ext uri="{FF2B5EF4-FFF2-40B4-BE49-F238E27FC236}">
                <a16:creationId xmlns:a16="http://schemas.microsoft.com/office/drawing/2014/main" id="{655B658E-3BCF-9246-06B3-F22E61F82B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451383" y="12106308"/>
            <a:ext cx="2655833" cy="117036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1C943F-54C5-4705-C299-237FA4305E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8" y="12239530"/>
            <a:ext cx="5239397" cy="90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Desenho preto e branco&#10;&#10;Descrição gerada automaticamente com confiança baixa">
            <a:extLst>
              <a:ext uri="{FF2B5EF4-FFF2-40B4-BE49-F238E27FC236}">
                <a16:creationId xmlns:a16="http://schemas.microsoft.com/office/drawing/2014/main" id="{9F6E9349-17DA-1973-31B9-C9C42A5A68B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4230" y="12239530"/>
            <a:ext cx="2607387" cy="103714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5F282D1C-5EC7-C7C9-9C98-EDB9D7B2FDCE}"/>
              </a:ext>
            </a:extLst>
          </p:cNvPr>
          <p:cNvSpPr/>
          <p:nvPr userDrawn="1"/>
        </p:nvSpPr>
        <p:spPr>
          <a:xfrm>
            <a:off x="-48101" y="-48101"/>
            <a:ext cx="24480203" cy="659771"/>
          </a:xfrm>
          <a:prstGeom prst="rect">
            <a:avLst/>
          </a:prstGeom>
          <a:solidFill>
            <a:srgbClr val="0E8D4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37C03DB3-3872-35AC-F525-3E9F576B874E}"/>
              </a:ext>
            </a:extLst>
          </p:cNvPr>
          <p:cNvCxnSpPr>
            <a:cxnSpLocks/>
          </p:cNvCxnSpPr>
          <p:nvPr userDrawn="1"/>
        </p:nvCxnSpPr>
        <p:spPr>
          <a:xfrm>
            <a:off x="273684" y="11821185"/>
            <a:ext cx="23833532" cy="0"/>
          </a:xfrm>
          <a:prstGeom prst="line">
            <a:avLst/>
          </a:prstGeom>
          <a:noFill/>
          <a:ln w="25400" cap="flat">
            <a:solidFill>
              <a:srgbClr val="0E8D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8" name="IPRG.png" descr="IPRG.png">
            <a:extLst>
              <a:ext uri="{FF2B5EF4-FFF2-40B4-BE49-F238E27FC236}">
                <a16:creationId xmlns:a16="http://schemas.microsoft.com/office/drawing/2014/main" id="{FD325156-97F2-70FF-9541-99767A04DA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451383" y="12106308"/>
            <a:ext cx="2655833" cy="117036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FE4AB376-843E-B200-0B6E-CA3325B3E3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8" y="12239530"/>
            <a:ext cx="5239397" cy="90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 descr="Desenho preto e branco&#10;&#10;Descrição gerada automaticamente com confiança baixa">
            <a:extLst>
              <a:ext uri="{FF2B5EF4-FFF2-40B4-BE49-F238E27FC236}">
                <a16:creationId xmlns:a16="http://schemas.microsoft.com/office/drawing/2014/main" id="{69A2B777-E8E1-14AB-64F2-5396D01D05E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4230" y="12239530"/>
            <a:ext cx="2607387" cy="103714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/>
  <p:hf hdr="0" dt="0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8771E805-A290-1CF8-494B-536142BD798F}"/>
              </a:ext>
            </a:extLst>
          </p:cNvPr>
          <p:cNvSpPr txBox="1"/>
          <p:nvPr/>
        </p:nvSpPr>
        <p:spPr>
          <a:xfrm>
            <a:off x="2011680" y="4459072"/>
            <a:ext cx="20962620" cy="11798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/>
            <a:r>
              <a:rPr kumimoji="0" lang="en-US" sz="7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RESEARCH TITLE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F4B9FB5-BC71-142F-5791-35BB52AEDE49}"/>
              </a:ext>
            </a:extLst>
          </p:cNvPr>
          <p:cNvSpPr txBox="1"/>
          <p:nvPr/>
        </p:nvSpPr>
        <p:spPr>
          <a:xfrm>
            <a:off x="2011680" y="7961461"/>
            <a:ext cx="20962620" cy="1610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/>
            <a:r>
              <a:rPr lang="en-US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Name Surname</a:t>
            </a:r>
            <a:r>
              <a:rPr lang="en-US" b="1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US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Name Surname</a:t>
            </a:r>
            <a:r>
              <a:rPr lang="en-US" b="1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Name Surname</a:t>
            </a:r>
            <a:r>
              <a:rPr lang="en-US" b="1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</a:p>
          <a:p>
            <a:pPr algn="ctr"/>
            <a:endParaRPr lang="en-US" baseline="30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sz="2400" b="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2400" b="0" dirty="0" err="1"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r>
              <a:rPr lang="es-ES" sz="2400" b="0" dirty="0">
                <a:latin typeface="Arial" panose="020B0604020202020204" pitchFamily="34" charset="0"/>
                <a:cs typeface="Arial" panose="020B0604020202020204" pitchFamily="34" charset="0"/>
              </a:rPr>
              <a:t>(s) </a:t>
            </a:r>
            <a:r>
              <a:rPr lang="es-ES" sz="2400" b="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s-ES" sz="24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0" dirty="0" err="1">
                <a:latin typeface="Arial" panose="020B0604020202020204" pitchFamily="34" charset="0"/>
                <a:cs typeface="Arial" panose="020B0604020202020204" pitchFamily="34" charset="0"/>
              </a:rPr>
              <a:t>author</a:t>
            </a:r>
            <a:r>
              <a:rPr lang="es-ES" sz="2400" b="0" dirty="0">
                <a:latin typeface="Arial" panose="020B0604020202020204" pitchFamily="34" charset="0"/>
                <a:cs typeface="Arial" panose="020B0604020202020204" pitchFamily="34" charset="0"/>
              </a:rPr>
              <a:t>(s) </a:t>
            </a: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90528563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6BD737-0A67-BDF9-3DA9-E87E739B9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009996F-D13E-52B6-D9CA-AAB2B484AAD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F7AD5CA-5029-3ED6-FEBF-4DC858B3B1A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5371967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5B3074-A861-7EDD-6CEB-096AA4F80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236EE29-CAC2-B9A3-69F5-777299E1D44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6831EE0-E46F-C841-62EB-5FE31E2F527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0040963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427</TotalTime>
  <Words>22</Words>
  <Application>Microsoft Office PowerPoint</Application>
  <PresentationFormat>Personalizar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Arial</vt:lpstr>
      <vt:lpstr>Helvetica Neue</vt:lpstr>
      <vt:lpstr>Helvetica Neue Light</vt:lpstr>
      <vt:lpstr>Helvetica Neue Medium</vt:lpstr>
      <vt:lpstr>White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cp:lastModifiedBy>Jessica Aparecida de Lima</cp:lastModifiedBy>
  <cp:revision>17</cp:revision>
  <dcterms:modified xsi:type="dcterms:W3CDTF">2025-01-09T16:13:45Z</dcterms:modified>
</cp:coreProperties>
</file>